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4"/>
  </p:sldMasterIdLst>
  <p:notesMasterIdLst>
    <p:notesMasterId r:id="rId37"/>
  </p:notesMasterIdLst>
  <p:sldIdLst>
    <p:sldId id="256" r:id="rId5"/>
    <p:sldId id="289" r:id="rId6"/>
    <p:sldId id="296" r:id="rId7"/>
    <p:sldId id="321" r:id="rId8"/>
    <p:sldId id="291" r:id="rId9"/>
    <p:sldId id="322" r:id="rId10"/>
    <p:sldId id="315" r:id="rId11"/>
    <p:sldId id="316" r:id="rId12"/>
    <p:sldId id="323" r:id="rId13"/>
    <p:sldId id="324" r:id="rId14"/>
    <p:sldId id="1712" r:id="rId15"/>
    <p:sldId id="325" r:id="rId16"/>
    <p:sldId id="1713" r:id="rId17"/>
    <p:sldId id="1714" r:id="rId18"/>
    <p:sldId id="1717" r:id="rId19"/>
    <p:sldId id="1718" r:id="rId20"/>
    <p:sldId id="317" r:id="rId21"/>
    <p:sldId id="1715" r:id="rId22"/>
    <p:sldId id="1722" r:id="rId23"/>
    <p:sldId id="1721" r:id="rId24"/>
    <p:sldId id="319" r:id="rId25"/>
    <p:sldId id="1719" r:id="rId26"/>
    <p:sldId id="1720" r:id="rId27"/>
    <p:sldId id="1723" r:id="rId28"/>
    <p:sldId id="1724" r:id="rId29"/>
    <p:sldId id="1725" r:id="rId30"/>
    <p:sldId id="1726" r:id="rId31"/>
    <p:sldId id="1727" r:id="rId32"/>
    <p:sldId id="1728" r:id="rId33"/>
    <p:sldId id="1729" r:id="rId34"/>
    <p:sldId id="287" r:id="rId35"/>
    <p:sldId id="30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F53D3-8292-4053-A904-FB2B4DD0B100}" v="109" dt="2023-11-28T13:59:54.7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26" autoAdjust="0"/>
    <p:restoredTop sz="80668" autoAdjust="0"/>
  </p:normalViewPr>
  <p:slideViewPr>
    <p:cSldViewPr snapToGrid="0">
      <p:cViewPr varScale="1">
        <p:scale>
          <a:sx n="133" d="100"/>
          <a:sy n="133" d="100"/>
        </p:scale>
        <p:origin x="216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6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ny Winter" userId="68af9d69-dee4-4bda-a9fb-0c258397a8d3" providerId="ADAL" clId="{73FF53D3-8292-4053-A904-FB2B4DD0B100}"/>
    <pc:docChg chg="undo custSel addSld delSld modSld sldOrd modMainMaster">
      <pc:chgData name="Johnny Winter" userId="68af9d69-dee4-4bda-a9fb-0c258397a8d3" providerId="ADAL" clId="{73FF53D3-8292-4053-A904-FB2B4DD0B100}" dt="2023-11-28T14:02:43.741" v="2205" actId="20577"/>
      <pc:docMkLst>
        <pc:docMk/>
      </pc:docMkLst>
      <pc:sldChg chg="addSp modSp mod">
        <pc:chgData name="Johnny Winter" userId="68af9d69-dee4-4bda-a9fb-0c258397a8d3" providerId="ADAL" clId="{73FF53D3-8292-4053-A904-FB2B4DD0B100}" dt="2023-11-28T12:58:38.191" v="1384" actId="1076"/>
        <pc:sldMkLst>
          <pc:docMk/>
          <pc:sldMk cId="1243989984" sldId="256"/>
        </pc:sldMkLst>
        <pc:spChg chg="mod">
          <ac:chgData name="Johnny Winter" userId="68af9d69-dee4-4bda-a9fb-0c258397a8d3" providerId="ADAL" clId="{73FF53D3-8292-4053-A904-FB2B4DD0B100}" dt="2023-11-28T12:57:35.159" v="1337" actId="27636"/>
          <ac:spMkLst>
            <pc:docMk/>
            <pc:sldMk cId="1243989984" sldId="256"/>
            <ac:spMk id="2" creationId="{C2DCA344-EA09-A8A0-3FE9-AD3B27D941A6}"/>
          </ac:spMkLst>
        </pc:spChg>
        <pc:spChg chg="mod">
          <ac:chgData name="Johnny Winter" userId="68af9d69-dee4-4bda-a9fb-0c258397a8d3" providerId="ADAL" clId="{73FF53D3-8292-4053-A904-FB2B4DD0B100}" dt="2023-11-28T12:58:38.191" v="1384" actId="1076"/>
          <ac:spMkLst>
            <pc:docMk/>
            <pc:sldMk cId="1243989984" sldId="256"/>
            <ac:spMk id="3" creationId="{8CF222E3-11C4-662E-4446-F80E972CA723}"/>
          </ac:spMkLst>
        </pc:spChg>
        <pc:spChg chg="add mod">
          <ac:chgData name="Johnny Winter" userId="68af9d69-dee4-4bda-a9fb-0c258397a8d3" providerId="ADAL" clId="{73FF53D3-8292-4053-A904-FB2B4DD0B100}" dt="2023-11-28T12:58:21.785" v="1381" actId="255"/>
          <ac:spMkLst>
            <pc:docMk/>
            <pc:sldMk cId="1243989984" sldId="256"/>
            <ac:spMk id="4" creationId="{CFCE2444-716B-9B64-DD4B-6110B498FF26}"/>
          </ac:spMkLst>
        </pc:spChg>
      </pc:sldChg>
      <pc:sldChg chg="delSp del">
        <pc:chgData name="Johnny Winter" userId="68af9d69-dee4-4bda-a9fb-0c258397a8d3" providerId="ADAL" clId="{73FF53D3-8292-4053-A904-FB2B4DD0B100}" dt="2023-11-28T10:35:28.080" v="27" actId="47"/>
        <pc:sldMkLst>
          <pc:docMk/>
          <pc:sldMk cId="311129395" sldId="257"/>
        </pc:sldMkLst>
        <pc:picChg chg="del">
          <ac:chgData name="Johnny Winter" userId="68af9d69-dee4-4bda-a9fb-0c258397a8d3" providerId="ADAL" clId="{73FF53D3-8292-4053-A904-FB2B4DD0B100}" dt="2023-11-28T10:35:01.359" v="25" actId="478"/>
          <ac:picMkLst>
            <pc:docMk/>
            <pc:sldMk cId="311129395" sldId="257"/>
            <ac:picMk id="1026" creationId="{F2E66E14-286B-BA51-88A7-306B730E2526}"/>
          </ac:picMkLst>
        </pc:picChg>
      </pc:sldChg>
      <pc:sldChg chg="modSp">
        <pc:chgData name="Johnny Winter" userId="68af9d69-dee4-4bda-a9fb-0c258397a8d3" providerId="ADAL" clId="{73FF53D3-8292-4053-A904-FB2B4DD0B100}" dt="2023-11-28T11:30:59.215" v="573"/>
        <pc:sldMkLst>
          <pc:docMk/>
          <pc:sldMk cId="518781861" sldId="287"/>
        </pc:sldMkLst>
        <pc:spChg chg="mod">
          <ac:chgData name="Johnny Winter" userId="68af9d69-dee4-4bda-a9fb-0c258397a8d3" providerId="ADAL" clId="{73FF53D3-8292-4053-A904-FB2B4DD0B100}" dt="2023-11-28T11:30:59.215" v="573"/>
          <ac:spMkLst>
            <pc:docMk/>
            <pc:sldMk cId="518781861" sldId="287"/>
            <ac:spMk id="3" creationId="{9C9F0300-AC1D-DAE1-3B2D-B75D894555D7}"/>
          </ac:spMkLst>
        </pc:spChg>
      </pc:sldChg>
      <pc:sldChg chg="modSp add">
        <pc:chgData name="Johnny Winter" userId="68af9d69-dee4-4bda-a9fb-0c258397a8d3" providerId="ADAL" clId="{73FF53D3-8292-4053-A904-FB2B4DD0B100}" dt="2023-11-28T11:30:59.215" v="573"/>
        <pc:sldMkLst>
          <pc:docMk/>
          <pc:sldMk cId="739592620" sldId="289"/>
        </pc:sldMkLst>
        <pc:spChg chg="mod">
          <ac:chgData name="Johnny Winter" userId="68af9d69-dee4-4bda-a9fb-0c258397a8d3" providerId="ADAL" clId="{73FF53D3-8292-4053-A904-FB2B4DD0B100}" dt="2023-11-28T11:30:59.215" v="573"/>
          <ac:spMkLst>
            <pc:docMk/>
            <pc:sldMk cId="739592620" sldId="289"/>
            <ac:spMk id="3" creationId="{E9B52106-B67C-D8F1-5899-6EC5FE58C3A0}"/>
          </ac:spMkLst>
        </pc:spChg>
      </pc:sldChg>
      <pc:sldChg chg="modSp ord">
        <pc:chgData name="Johnny Winter" userId="68af9d69-dee4-4bda-a9fb-0c258397a8d3" providerId="ADAL" clId="{73FF53D3-8292-4053-A904-FB2B4DD0B100}" dt="2023-11-28T11:30:59.215" v="573"/>
        <pc:sldMkLst>
          <pc:docMk/>
          <pc:sldMk cId="274876764" sldId="291"/>
        </pc:sldMkLst>
        <pc:spChg chg="mod">
          <ac:chgData name="Johnny Winter" userId="68af9d69-dee4-4bda-a9fb-0c258397a8d3" providerId="ADAL" clId="{73FF53D3-8292-4053-A904-FB2B4DD0B100}" dt="2023-11-28T11:30:59.215" v="573"/>
          <ac:spMkLst>
            <pc:docMk/>
            <pc:sldMk cId="274876764" sldId="291"/>
            <ac:spMk id="3" creationId="{3A912309-58F6-3772-2AD7-415BE2F6976D}"/>
          </ac:spMkLst>
        </pc:spChg>
      </pc:sldChg>
      <pc:sldChg chg="del">
        <pc:chgData name="Johnny Winter" userId="68af9d69-dee4-4bda-a9fb-0c258397a8d3" providerId="ADAL" clId="{73FF53D3-8292-4053-A904-FB2B4DD0B100}" dt="2023-11-28T10:36:28.449" v="32" actId="47"/>
        <pc:sldMkLst>
          <pc:docMk/>
          <pc:sldMk cId="4006502102" sldId="292"/>
        </pc:sldMkLst>
      </pc:sldChg>
      <pc:sldChg chg="del">
        <pc:chgData name="Johnny Winter" userId="68af9d69-dee4-4bda-a9fb-0c258397a8d3" providerId="ADAL" clId="{73FF53D3-8292-4053-A904-FB2B4DD0B100}" dt="2023-11-28T10:36:46.108" v="39" actId="47"/>
        <pc:sldMkLst>
          <pc:docMk/>
          <pc:sldMk cId="945309856" sldId="304"/>
        </pc:sldMkLst>
      </pc:sldChg>
      <pc:sldChg chg="modSp">
        <pc:chgData name="Johnny Winter" userId="68af9d69-dee4-4bda-a9fb-0c258397a8d3" providerId="ADAL" clId="{73FF53D3-8292-4053-A904-FB2B4DD0B100}" dt="2023-11-28T11:30:59.215" v="573"/>
        <pc:sldMkLst>
          <pc:docMk/>
          <pc:sldMk cId="3979460528" sldId="305"/>
        </pc:sldMkLst>
        <pc:spChg chg="mod">
          <ac:chgData name="Johnny Winter" userId="68af9d69-dee4-4bda-a9fb-0c258397a8d3" providerId="ADAL" clId="{73FF53D3-8292-4053-A904-FB2B4DD0B100}" dt="2023-11-28T11:30:59.215" v="573"/>
          <ac:spMkLst>
            <pc:docMk/>
            <pc:sldMk cId="3979460528" sldId="305"/>
            <ac:spMk id="2" creationId="{C2DCA344-EA09-A8A0-3FE9-AD3B27D941A6}"/>
          </ac:spMkLst>
        </pc:spChg>
      </pc:sldChg>
      <pc:sldChg chg="del">
        <pc:chgData name="Johnny Winter" userId="68af9d69-dee4-4bda-a9fb-0c258397a8d3" providerId="ADAL" clId="{73FF53D3-8292-4053-A904-FB2B4DD0B100}" dt="2023-11-28T10:36:30.309" v="33" actId="47"/>
        <pc:sldMkLst>
          <pc:docMk/>
          <pc:sldMk cId="953334077" sldId="306"/>
        </pc:sldMkLst>
      </pc:sldChg>
      <pc:sldChg chg="del">
        <pc:chgData name="Johnny Winter" userId="68af9d69-dee4-4bda-a9fb-0c258397a8d3" providerId="ADAL" clId="{73FF53D3-8292-4053-A904-FB2B4DD0B100}" dt="2023-11-28T10:37:05.039" v="42" actId="47"/>
        <pc:sldMkLst>
          <pc:docMk/>
          <pc:sldMk cId="2689709122" sldId="307"/>
        </pc:sldMkLst>
      </pc:sldChg>
      <pc:sldChg chg="del">
        <pc:chgData name="Johnny Winter" userId="68af9d69-dee4-4bda-a9fb-0c258397a8d3" providerId="ADAL" clId="{73FF53D3-8292-4053-A904-FB2B4DD0B100}" dt="2023-11-28T10:36:31.342" v="34" actId="47"/>
        <pc:sldMkLst>
          <pc:docMk/>
          <pc:sldMk cId="1285685535" sldId="308"/>
        </pc:sldMkLst>
      </pc:sldChg>
      <pc:sldChg chg="del">
        <pc:chgData name="Johnny Winter" userId="68af9d69-dee4-4bda-a9fb-0c258397a8d3" providerId="ADAL" clId="{73FF53D3-8292-4053-A904-FB2B4DD0B100}" dt="2023-11-28T10:36:48.216" v="41" actId="47"/>
        <pc:sldMkLst>
          <pc:docMk/>
          <pc:sldMk cId="2575130075" sldId="309"/>
        </pc:sldMkLst>
      </pc:sldChg>
      <pc:sldChg chg="del">
        <pc:chgData name="Johnny Winter" userId="68af9d69-dee4-4bda-a9fb-0c258397a8d3" providerId="ADAL" clId="{73FF53D3-8292-4053-A904-FB2B4DD0B100}" dt="2023-11-28T10:37:06.257" v="43" actId="47"/>
        <pc:sldMkLst>
          <pc:docMk/>
          <pc:sldMk cId="1566705207" sldId="310"/>
        </pc:sldMkLst>
      </pc:sldChg>
      <pc:sldChg chg="del">
        <pc:chgData name="Johnny Winter" userId="68af9d69-dee4-4bda-a9fb-0c258397a8d3" providerId="ADAL" clId="{73FF53D3-8292-4053-A904-FB2B4DD0B100}" dt="2023-11-28T10:36:34.732" v="36" actId="47"/>
        <pc:sldMkLst>
          <pc:docMk/>
          <pc:sldMk cId="426041183" sldId="312"/>
        </pc:sldMkLst>
      </pc:sldChg>
      <pc:sldChg chg="del">
        <pc:chgData name="Johnny Winter" userId="68af9d69-dee4-4bda-a9fb-0c258397a8d3" providerId="ADAL" clId="{73FF53D3-8292-4053-A904-FB2B4DD0B100}" dt="2023-11-28T10:36:39.100" v="38" actId="47"/>
        <pc:sldMkLst>
          <pc:docMk/>
          <pc:sldMk cId="2623579295" sldId="313"/>
        </pc:sldMkLst>
      </pc:sldChg>
      <pc:sldChg chg="del">
        <pc:chgData name="Johnny Winter" userId="68af9d69-dee4-4bda-a9fb-0c258397a8d3" providerId="ADAL" clId="{73FF53D3-8292-4053-A904-FB2B4DD0B100}" dt="2023-11-28T10:36:32.869" v="35" actId="47"/>
        <pc:sldMkLst>
          <pc:docMk/>
          <pc:sldMk cId="1374307799" sldId="314"/>
        </pc:sldMkLst>
      </pc:sldChg>
      <pc:sldChg chg="modSp mod">
        <pc:chgData name="Johnny Winter" userId="68af9d69-dee4-4bda-a9fb-0c258397a8d3" providerId="ADAL" clId="{73FF53D3-8292-4053-A904-FB2B4DD0B100}" dt="2023-11-28T11:30:59.215" v="573"/>
        <pc:sldMkLst>
          <pc:docMk/>
          <pc:sldMk cId="3498802604" sldId="315"/>
        </pc:sldMkLst>
        <pc:spChg chg="mod">
          <ac:chgData name="Johnny Winter" userId="68af9d69-dee4-4bda-a9fb-0c258397a8d3" providerId="ADAL" clId="{73FF53D3-8292-4053-A904-FB2B4DD0B100}" dt="2023-11-28T11:30:59.215" v="573"/>
          <ac:spMkLst>
            <pc:docMk/>
            <pc:sldMk cId="3498802604" sldId="315"/>
            <ac:spMk id="2" creationId="{5B93508C-3956-1C95-B5CB-9E56DA3A5060}"/>
          </ac:spMkLst>
        </pc:spChg>
      </pc:sldChg>
      <pc:sldChg chg="addSp modSp mod">
        <pc:chgData name="Johnny Winter" userId="68af9d69-dee4-4bda-a9fb-0c258397a8d3" providerId="ADAL" clId="{73FF53D3-8292-4053-A904-FB2B4DD0B100}" dt="2023-11-28T12:53:16.571" v="1225" actId="1076"/>
        <pc:sldMkLst>
          <pc:docMk/>
          <pc:sldMk cId="3779695177" sldId="316"/>
        </pc:sldMkLst>
        <pc:picChg chg="add mod">
          <ac:chgData name="Johnny Winter" userId="68af9d69-dee4-4bda-a9fb-0c258397a8d3" providerId="ADAL" clId="{73FF53D3-8292-4053-A904-FB2B4DD0B100}" dt="2023-11-28T12:53:12.415" v="1224" actId="1076"/>
          <ac:picMkLst>
            <pc:docMk/>
            <pc:sldMk cId="3779695177" sldId="316"/>
            <ac:picMk id="3" creationId="{83614E2B-792C-E8B6-6599-C67313F7E6A5}"/>
          </ac:picMkLst>
        </pc:picChg>
        <pc:picChg chg="mod">
          <ac:chgData name="Johnny Winter" userId="68af9d69-dee4-4bda-a9fb-0c258397a8d3" providerId="ADAL" clId="{73FF53D3-8292-4053-A904-FB2B4DD0B100}" dt="2023-11-28T12:53:16.571" v="1225" actId="1076"/>
          <ac:picMkLst>
            <pc:docMk/>
            <pc:sldMk cId="3779695177" sldId="316"/>
            <ac:picMk id="4" creationId="{271847E8-1BD4-88CB-CE11-95B2EC43B604}"/>
          </ac:picMkLst>
        </pc:picChg>
        <pc:picChg chg="mod ord">
          <ac:chgData name="Johnny Winter" userId="68af9d69-dee4-4bda-a9fb-0c258397a8d3" providerId="ADAL" clId="{73FF53D3-8292-4053-A904-FB2B4DD0B100}" dt="2023-11-28T11:00:36.573" v="279" actId="166"/>
          <ac:picMkLst>
            <pc:docMk/>
            <pc:sldMk cId="3779695177" sldId="316"/>
            <ac:picMk id="6" creationId="{45330FB4-C8AB-EFBE-9EAF-FEF282AECE3D}"/>
          </ac:picMkLst>
        </pc:picChg>
      </pc:sldChg>
      <pc:sldChg chg="del">
        <pc:chgData name="Johnny Winter" userId="68af9d69-dee4-4bda-a9fb-0c258397a8d3" providerId="ADAL" clId="{73FF53D3-8292-4053-A904-FB2B4DD0B100}" dt="2023-11-28T10:36:37.772" v="37" actId="47"/>
        <pc:sldMkLst>
          <pc:docMk/>
          <pc:sldMk cId="4063275620" sldId="318"/>
        </pc:sldMkLst>
      </pc:sldChg>
      <pc:sldChg chg="modSp">
        <pc:chgData name="Johnny Winter" userId="68af9d69-dee4-4bda-a9fb-0c258397a8d3" providerId="ADAL" clId="{73FF53D3-8292-4053-A904-FB2B4DD0B100}" dt="2023-11-28T11:30:59.215" v="573"/>
        <pc:sldMkLst>
          <pc:docMk/>
          <pc:sldMk cId="574156441" sldId="319"/>
        </pc:sldMkLst>
        <pc:spChg chg="mod">
          <ac:chgData name="Johnny Winter" userId="68af9d69-dee4-4bda-a9fb-0c258397a8d3" providerId="ADAL" clId="{73FF53D3-8292-4053-A904-FB2B4DD0B100}" dt="2023-11-28T11:30:59.215" v="573"/>
          <ac:spMkLst>
            <pc:docMk/>
            <pc:sldMk cId="574156441" sldId="319"/>
            <ac:spMk id="2" creationId="{FCD75311-DFE6-D886-191B-2BD39649C365}"/>
          </ac:spMkLst>
        </pc:spChg>
      </pc:sldChg>
      <pc:sldChg chg="del">
        <pc:chgData name="Johnny Winter" userId="68af9d69-dee4-4bda-a9fb-0c258397a8d3" providerId="ADAL" clId="{73FF53D3-8292-4053-A904-FB2B4DD0B100}" dt="2023-11-28T10:36:47.223" v="40" actId="47"/>
        <pc:sldMkLst>
          <pc:docMk/>
          <pc:sldMk cId="1475577740" sldId="320"/>
        </pc:sldMkLst>
      </pc:sldChg>
      <pc:sldChg chg="addSp delSp modSp new mod ord modClrScheme chgLayout">
        <pc:chgData name="Johnny Winter" userId="68af9d69-dee4-4bda-a9fb-0c258397a8d3" providerId="ADAL" clId="{73FF53D3-8292-4053-A904-FB2B4DD0B100}" dt="2023-11-28T11:30:59.215" v="573"/>
        <pc:sldMkLst>
          <pc:docMk/>
          <pc:sldMk cId="1341899761" sldId="321"/>
        </pc:sldMkLst>
        <pc:spChg chg="del mod ord">
          <ac:chgData name="Johnny Winter" userId="68af9d69-dee4-4bda-a9fb-0c258397a8d3" providerId="ADAL" clId="{73FF53D3-8292-4053-A904-FB2B4DD0B100}" dt="2023-11-28T10:35:50.239" v="31" actId="700"/>
          <ac:spMkLst>
            <pc:docMk/>
            <pc:sldMk cId="1341899761" sldId="321"/>
            <ac:spMk id="2" creationId="{2F781CE8-CE27-3CFE-340E-34ADE792FC0A}"/>
          </ac:spMkLst>
        </pc:spChg>
        <pc:spChg chg="add mod ord">
          <ac:chgData name="Johnny Winter" userId="68af9d69-dee4-4bda-a9fb-0c258397a8d3" providerId="ADAL" clId="{73FF53D3-8292-4053-A904-FB2B4DD0B100}" dt="2023-11-28T11:30:59.215" v="573"/>
          <ac:spMkLst>
            <pc:docMk/>
            <pc:sldMk cId="1341899761" sldId="321"/>
            <ac:spMk id="3" creationId="{BD3F6F2B-A3E8-F8E7-3A40-B6BD9DBE6EEA}"/>
          </ac:spMkLst>
        </pc:spChg>
        <pc:spChg chg="add mod">
          <ac:chgData name="Johnny Winter" userId="68af9d69-dee4-4bda-a9fb-0c258397a8d3" providerId="ADAL" clId="{73FF53D3-8292-4053-A904-FB2B4DD0B100}" dt="2023-11-28T10:41:03.040" v="205" actId="1076"/>
          <ac:spMkLst>
            <pc:docMk/>
            <pc:sldMk cId="1341899761" sldId="321"/>
            <ac:spMk id="4" creationId="{8ABD7690-2A73-D97A-DDDB-5C486FD47C38}"/>
          </ac:spMkLst>
        </pc:spChg>
        <pc:spChg chg="add del">
          <ac:chgData name="Johnny Winter" userId="68af9d69-dee4-4bda-a9fb-0c258397a8d3" providerId="ADAL" clId="{73FF53D3-8292-4053-A904-FB2B4DD0B100}" dt="2023-11-28T10:41:18.100" v="207" actId="478"/>
          <ac:spMkLst>
            <pc:docMk/>
            <pc:sldMk cId="1341899761" sldId="321"/>
            <ac:spMk id="5" creationId="{58F67305-B37C-DB0C-74C3-0EEF4C94E4F2}"/>
          </ac:spMkLst>
        </pc:spChg>
        <pc:spChg chg="add mod">
          <ac:chgData name="Johnny Winter" userId="68af9d69-dee4-4bda-a9fb-0c258397a8d3" providerId="ADAL" clId="{73FF53D3-8292-4053-A904-FB2B4DD0B100}" dt="2023-11-28T10:42:50.650" v="232" actId="692"/>
          <ac:spMkLst>
            <pc:docMk/>
            <pc:sldMk cId="1341899761" sldId="321"/>
            <ac:spMk id="6" creationId="{9E31F5C4-3253-455D-3FB4-C79062035976}"/>
          </ac:spMkLst>
        </pc:spChg>
      </pc:sldChg>
      <pc:sldChg chg="new del">
        <pc:chgData name="Johnny Winter" userId="68af9d69-dee4-4bda-a9fb-0c258397a8d3" providerId="ADAL" clId="{73FF53D3-8292-4053-A904-FB2B4DD0B100}" dt="2023-11-28T10:35:43.926" v="30" actId="680"/>
        <pc:sldMkLst>
          <pc:docMk/>
          <pc:sldMk cId="1579937964" sldId="322"/>
        </pc:sldMkLst>
      </pc:sldChg>
      <pc:sldChg chg="addSp delSp modSp new mod modClrScheme chgLayout">
        <pc:chgData name="Johnny Winter" userId="68af9d69-dee4-4bda-a9fb-0c258397a8d3" providerId="ADAL" clId="{73FF53D3-8292-4053-A904-FB2B4DD0B100}" dt="2023-11-28T11:30:59.215" v="573"/>
        <pc:sldMkLst>
          <pc:docMk/>
          <pc:sldMk cId="2859206132" sldId="322"/>
        </pc:sldMkLst>
        <pc:spChg chg="del mod ord">
          <ac:chgData name="Johnny Winter" userId="68af9d69-dee4-4bda-a9fb-0c258397a8d3" providerId="ADAL" clId="{73FF53D3-8292-4053-A904-FB2B4DD0B100}" dt="2023-11-28T10:43:07.469" v="234" actId="700"/>
          <ac:spMkLst>
            <pc:docMk/>
            <pc:sldMk cId="2859206132" sldId="322"/>
            <ac:spMk id="2" creationId="{9AFCDA75-4527-F170-F741-FBC8DEF6E14D}"/>
          </ac:spMkLst>
        </pc:spChg>
        <pc:spChg chg="add mod ord">
          <ac:chgData name="Johnny Winter" userId="68af9d69-dee4-4bda-a9fb-0c258397a8d3" providerId="ADAL" clId="{73FF53D3-8292-4053-A904-FB2B4DD0B100}" dt="2023-11-28T11:30:59.215" v="573"/>
          <ac:spMkLst>
            <pc:docMk/>
            <pc:sldMk cId="2859206132" sldId="322"/>
            <ac:spMk id="3" creationId="{BA9EC2C0-9205-A11B-A18B-51D8538CEAB8}"/>
          </ac:spMkLst>
        </pc:spChg>
        <pc:picChg chg="add mod">
          <ac:chgData name="Johnny Winter" userId="68af9d69-dee4-4bda-a9fb-0c258397a8d3" providerId="ADAL" clId="{73FF53D3-8292-4053-A904-FB2B4DD0B100}" dt="2023-11-28T10:52:09.187" v="259" actId="14100"/>
          <ac:picMkLst>
            <pc:docMk/>
            <pc:sldMk cId="2859206132" sldId="322"/>
            <ac:picMk id="1026" creationId="{5A5E3C70-A387-C9BA-0B32-7932257F1E91}"/>
          </ac:picMkLst>
        </pc:picChg>
      </pc:sldChg>
      <pc:sldChg chg="addSp delSp modSp new mod">
        <pc:chgData name="Johnny Winter" userId="68af9d69-dee4-4bda-a9fb-0c258397a8d3" providerId="ADAL" clId="{73FF53D3-8292-4053-A904-FB2B4DD0B100}" dt="2023-11-28T11:30:59.215" v="573"/>
        <pc:sldMkLst>
          <pc:docMk/>
          <pc:sldMk cId="4209052048" sldId="323"/>
        </pc:sldMkLst>
        <pc:spChg chg="mod">
          <ac:chgData name="Johnny Winter" userId="68af9d69-dee4-4bda-a9fb-0c258397a8d3" providerId="ADAL" clId="{73FF53D3-8292-4053-A904-FB2B4DD0B100}" dt="2023-11-28T11:30:59.215" v="573"/>
          <ac:spMkLst>
            <pc:docMk/>
            <pc:sldMk cId="4209052048" sldId="323"/>
            <ac:spMk id="2" creationId="{20E1CBFD-342A-BBD5-E041-332333295CA7}"/>
          </ac:spMkLst>
        </pc:spChg>
        <pc:spChg chg="add del mod">
          <ac:chgData name="Johnny Winter" userId="68af9d69-dee4-4bda-a9fb-0c258397a8d3" providerId="ADAL" clId="{73FF53D3-8292-4053-A904-FB2B4DD0B100}" dt="2023-11-28T11:13:06.387" v="419" actId="478"/>
          <ac:spMkLst>
            <pc:docMk/>
            <pc:sldMk cId="4209052048" sldId="323"/>
            <ac:spMk id="5" creationId="{2A341672-02D9-1245-850D-3B16CA7C1A1D}"/>
          </ac:spMkLst>
        </pc:spChg>
        <pc:spChg chg="add mod">
          <ac:chgData name="Johnny Winter" userId="68af9d69-dee4-4bda-a9fb-0c258397a8d3" providerId="ADAL" clId="{73FF53D3-8292-4053-A904-FB2B4DD0B100}" dt="2023-11-28T11:13:36.113" v="425" actId="164"/>
          <ac:spMkLst>
            <pc:docMk/>
            <pc:sldMk cId="4209052048" sldId="323"/>
            <ac:spMk id="6" creationId="{AFFABD4E-297B-FF67-E64C-3B921226BF49}"/>
          </ac:spMkLst>
        </pc:spChg>
        <pc:spChg chg="add del mod">
          <ac:chgData name="Johnny Winter" userId="68af9d69-dee4-4bda-a9fb-0c258397a8d3" providerId="ADAL" clId="{73FF53D3-8292-4053-A904-FB2B4DD0B100}" dt="2023-11-28T11:13:11.861" v="421"/>
          <ac:spMkLst>
            <pc:docMk/>
            <pc:sldMk cId="4209052048" sldId="323"/>
            <ac:spMk id="7" creationId="{FA515927-C00A-4C24-063C-E05C99CE3524}"/>
          </ac:spMkLst>
        </pc:spChg>
        <pc:spChg chg="add mod">
          <ac:chgData name="Johnny Winter" userId="68af9d69-dee4-4bda-a9fb-0c258397a8d3" providerId="ADAL" clId="{73FF53D3-8292-4053-A904-FB2B4DD0B100}" dt="2023-11-28T11:13:46.305" v="427" actId="20577"/>
          <ac:spMkLst>
            <pc:docMk/>
            <pc:sldMk cId="4209052048" sldId="323"/>
            <ac:spMk id="8" creationId="{0204D410-875E-452F-8EC5-670B966D0C49}"/>
          </ac:spMkLst>
        </pc:spChg>
        <pc:spChg chg="add mod">
          <ac:chgData name="Johnny Winter" userId="68af9d69-dee4-4bda-a9fb-0c258397a8d3" providerId="ADAL" clId="{73FF53D3-8292-4053-A904-FB2B4DD0B100}" dt="2023-11-28T11:15:23.090" v="450" actId="1076"/>
          <ac:spMkLst>
            <pc:docMk/>
            <pc:sldMk cId="4209052048" sldId="323"/>
            <ac:spMk id="15" creationId="{FC304671-E38E-052B-5476-1E9F30DBD491}"/>
          </ac:spMkLst>
        </pc:spChg>
        <pc:spChg chg="add mod">
          <ac:chgData name="Johnny Winter" userId="68af9d69-dee4-4bda-a9fb-0c258397a8d3" providerId="ADAL" clId="{73FF53D3-8292-4053-A904-FB2B4DD0B100}" dt="2023-11-28T11:15:39.634" v="452" actId="1076"/>
          <ac:spMkLst>
            <pc:docMk/>
            <pc:sldMk cId="4209052048" sldId="323"/>
            <ac:spMk id="16" creationId="{F029C95D-ADF6-CA42-25CA-925989CF82BF}"/>
          </ac:spMkLst>
        </pc:spChg>
        <pc:spChg chg="add mod">
          <ac:chgData name="Johnny Winter" userId="68af9d69-dee4-4bda-a9fb-0c258397a8d3" providerId="ADAL" clId="{73FF53D3-8292-4053-A904-FB2B4DD0B100}" dt="2023-11-28T11:15:47.262" v="454" actId="1076"/>
          <ac:spMkLst>
            <pc:docMk/>
            <pc:sldMk cId="4209052048" sldId="323"/>
            <ac:spMk id="17" creationId="{27BA1652-CC3C-6FE8-4FD2-8C33B52F6C75}"/>
          </ac:spMkLst>
        </pc:spChg>
        <pc:spChg chg="add mod">
          <ac:chgData name="Johnny Winter" userId="68af9d69-dee4-4bda-a9fb-0c258397a8d3" providerId="ADAL" clId="{73FF53D3-8292-4053-A904-FB2B4DD0B100}" dt="2023-11-28T11:15:51.895" v="456" actId="1076"/>
          <ac:spMkLst>
            <pc:docMk/>
            <pc:sldMk cId="4209052048" sldId="323"/>
            <ac:spMk id="18" creationId="{FC29CAF5-FAB8-6107-8B6A-733C0562B5E4}"/>
          </ac:spMkLst>
        </pc:spChg>
        <pc:spChg chg="add mod">
          <ac:chgData name="Johnny Winter" userId="68af9d69-dee4-4bda-a9fb-0c258397a8d3" providerId="ADAL" clId="{73FF53D3-8292-4053-A904-FB2B4DD0B100}" dt="2023-11-28T11:18:19.225" v="476" actId="688"/>
          <ac:spMkLst>
            <pc:docMk/>
            <pc:sldMk cId="4209052048" sldId="323"/>
            <ac:spMk id="21" creationId="{C7466ECE-EB99-634B-38B8-F420C4F321E2}"/>
          </ac:spMkLst>
        </pc:spChg>
        <pc:spChg chg="add mod">
          <ac:chgData name="Johnny Winter" userId="68af9d69-dee4-4bda-a9fb-0c258397a8d3" providerId="ADAL" clId="{73FF53D3-8292-4053-A904-FB2B4DD0B100}" dt="2023-11-28T11:18:33.765" v="480" actId="1076"/>
          <ac:spMkLst>
            <pc:docMk/>
            <pc:sldMk cId="4209052048" sldId="323"/>
            <ac:spMk id="22" creationId="{E6D2A9DD-1B77-8B90-85D2-CF85DC90CDD9}"/>
          </ac:spMkLst>
        </pc:spChg>
        <pc:grpChg chg="add mod">
          <ac:chgData name="Johnny Winter" userId="68af9d69-dee4-4bda-a9fb-0c258397a8d3" providerId="ADAL" clId="{73FF53D3-8292-4053-A904-FB2B4DD0B100}" dt="2023-11-28T11:13:29.362" v="424" actId="164"/>
          <ac:grpSpMkLst>
            <pc:docMk/>
            <pc:sldMk cId="4209052048" sldId="323"/>
            <ac:grpSpMk id="9" creationId="{E42EB74D-DBA2-B4C4-36A1-2A7BB66FBCEF}"/>
          </ac:grpSpMkLst>
        </pc:grpChg>
        <pc:grpChg chg="add mod">
          <ac:chgData name="Johnny Winter" userId="68af9d69-dee4-4bda-a9fb-0c258397a8d3" providerId="ADAL" clId="{73FF53D3-8292-4053-A904-FB2B4DD0B100}" dt="2023-11-28T11:17:14.652" v="464" actId="166"/>
          <ac:grpSpMkLst>
            <pc:docMk/>
            <pc:sldMk cId="4209052048" sldId="323"/>
            <ac:grpSpMk id="10" creationId="{939A6D94-A3DD-8D4C-833E-6A9C5991EE25}"/>
          </ac:grpSpMkLst>
        </pc:grpChg>
        <pc:picChg chg="add mod">
          <ac:chgData name="Johnny Winter" userId="68af9d69-dee4-4bda-a9fb-0c258397a8d3" providerId="ADAL" clId="{73FF53D3-8292-4053-A904-FB2B4DD0B100}" dt="2023-11-28T11:10:42.779" v="334" actId="1076"/>
          <ac:picMkLst>
            <pc:docMk/>
            <pc:sldMk cId="4209052048" sldId="323"/>
            <ac:picMk id="4" creationId="{CD0B0884-9355-A044-84A8-4A3E89387D67}"/>
          </ac:picMkLst>
        </pc:picChg>
        <pc:picChg chg="add mod">
          <ac:chgData name="Johnny Winter" userId="68af9d69-dee4-4bda-a9fb-0c258397a8d3" providerId="ADAL" clId="{73FF53D3-8292-4053-A904-FB2B4DD0B100}" dt="2023-11-28T11:14:32.091" v="429" actId="1076"/>
          <ac:picMkLst>
            <pc:docMk/>
            <pc:sldMk cId="4209052048" sldId="323"/>
            <ac:picMk id="12" creationId="{EF0E717E-7575-59B3-D269-972910D9AB5E}"/>
          </ac:picMkLst>
        </pc:picChg>
        <pc:picChg chg="add del mod">
          <ac:chgData name="Johnny Winter" userId="68af9d69-dee4-4bda-a9fb-0c258397a8d3" providerId="ADAL" clId="{73FF53D3-8292-4053-A904-FB2B4DD0B100}" dt="2023-11-28T11:14:56.142" v="437" actId="22"/>
          <ac:picMkLst>
            <pc:docMk/>
            <pc:sldMk cId="4209052048" sldId="323"/>
            <ac:picMk id="14" creationId="{00B7F03B-CAD6-B6EE-6DBD-172797310BF0}"/>
          </ac:picMkLst>
        </pc:picChg>
        <pc:picChg chg="add mod">
          <ac:chgData name="Johnny Winter" userId="68af9d69-dee4-4bda-a9fb-0c258397a8d3" providerId="ADAL" clId="{73FF53D3-8292-4053-A904-FB2B4DD0B100}" dt="2023-11-28T11:18:01.537" v="470" actId="1076"/>
          <ac:picMkLst>
            <pc:docMk/>
            <pc:sldMk cId="4209052048" sldId="323"/>
            <ac:picMk id="20" creationId="{F54BDE84-92C8-DB6E-CB4E-10B8AE01E141}"/>
          </ac:picMkLst>
        </pc:picChg>
        <pc:picChg chg="add del mod">
          <ac:chgData name="Johnny Winter" userId="68af9d69-dee4-4bda-a9fb-0c258397a8d3" providerId="ADAL" clId="{73FF53D3-8292-4053-A904-FB2B4DD0B100}" dt="2023-11-28T11:08:09.941" v="302" actId="478"/>
          <ac:picMkLst>
            <pc:docMk/>
            <pc:sldMk cId="4209052048" sldId="323"/>
            <ac:picMk id="2050" creationId="{324CF1DE-DB41-DE9E-998F-8DA8AC3A5F5E}"/>
          </ac:picMkLst>
        </pc:picChg>
        <pc:picChg chg="add del mod">
          <ac:chgData name="Johnny Winter" userId="68af9d69-dee4-4bda-a9fb-0c258397a8d3" providerId="ADAL" clId="{73FF53D3-8292-4053-A904-FB2B4DD0B100}" dt="2023-11-28T11:06:45.587" v="290" actId="478"/>
          <ac:picMkLst>
            <pc:docMk/>
            <pc:sldMk cId="4209052048" sldId="323"/>
            <ac:picMk id="2052" creationId="{55FE63D0-BCD2-8347-FA9C-FB4C3C87DFC4}"/>
          </ac:picMkLst>
        </pc:picChg>
        <pc:picChg chg="add mod">
          <ac:chgData name="Johnny Winter" userId="68af9d69-dee4-4bda-a9fb-0c258397a8d3" providerId="ADAL" clId="{73FF53D3-8292-4053-A904-FB2B4DD0B100}" dt="2023-11-28T11:13:29.362" v="424" actId="164"/>
          <ac:picMkLst>
            <pc:docMk/>
            <pc:sldMk cId="4209052048" sldId="323"/>
            <ac:picMk id="2054" creationId="{162CE000-FDFC-17C3-53F0-F7E6AB48C33E}"/>
          </ac:picMkLst>
        </pc:picChg>
        <pc:picChg chg="add mod">
          <ac:chgData name="Johnny Winter" userId="68af9d69-dee4-4bda-a9fb-0c258397a8d3" providerId="ADAL" clId="{73FF53D3-8292-4053-A904-FB2B4DD0B100}" dt="2023-11-28T11:13:36.113" v="425" actId="164"/>
          <ac:picMkLst>
            <pc:docMk/>
            <pc:sldMk cId="4209052048" sldId="323"/>
            <ac:picMk id="2056" creationId="{88C8EB2C-D9BD-4CF1-27E0-C577AA698CFC}"/>
          </ac:picMkLst>
        </pc:picChg>
        <pc:picChg chg="add del mod">
          <ac:chgData name="Johnny Winter" userId="68af9d69-dee4-4bda-a9fb-0c258397a8d3" providerId="ADAL" clId="{73FF53D3-8292-4053-A904-FB2B4DD0B100}" dt="2023-11-28T11:10:32.032" v="330" actId="478"/>
          <ac:picMkLst>
            <pc:docMk/>
            <pc:sldMk cId="4209052048" sldId="323"/>
            <ac:picMk id="2058" creationId="{A077E298-C94D-E614-859D-051AF1C655D8}"/>
          </ac:picMkLst>
        </pc:picChg>
        <pc:picChg chg="add mod">
          <ac:chgData name="Johnny Winter" userId="68af9d69-dee4-4bda-a9fb-0c258397a8d3" providerId="ADAL" clId="{73FF53D3-8292-4053-A904-FB2B4DD0B100}" dt="2023-11-28T11:17:59.504" v="469" actId="1076"/>
          <ac:picMkLst>
            <pc:docMk/>
            <pc:sldMk cId="4209052048" sldId="323"/>
            <ac:picMk id="2060" creationId="{57DEEFDC-0901-4C9B-596F-F0B1C234794D}"/>
          </ac:picMkLst>
        </pc:picChg>
      </pc:sldChg>
      <pc:sldChg chg="addSp delSp modSp new mod">
        <pc:chgData name="Johnny Winter" userId="68af9d69-dee4-4bda-a9fb-0c258397a8d3" providerId="ADAL" clId="{73FF53D3-8292-4053-A904-FB2B4DD0B100}" dt="2023-11-28T11:30:59.215" v="573"/>
        <pc:sldMkLst>
          <pc:docMk/>
          <pc:sldMk cId="3838535143" sldId="324"/>
        </pc:sldMkLst>
        <pc:spChg chg="mod">
          <ac:chgData name="Johnny Winter" userId="68af9d69-dee4-4bda-a9fb-0c258397a8d3" providerId="ADAL" clId="{73FF53D3-8292-4053-A904-FB2B4DD0B100}" dt="2023-11-28T11:30:59.215" v="573"/>
          <ac:spMkLst>
            <pc:docMk/>
            <pc:sldMk cId="3838535143" sldId="324"/>
            <ac:spMk id="2" creationId="{CEE20B1F-8C01-9679-171D-EDBB345B8852}"/>
          </ac:spMkLst>
        </pc:spChg>
        <pc:picChg chg="add del mod">
          <ac:chgData name="Johnny Winter" userId="68af9d69-dee4-4bda-a9fb-0c258397a8d3" providerId="ADAL" clId="{73FF53D3-8292-4053-A904-FB2B4DD0B100}" dt="2023-11-28T11:20:00.948" v="495" actId="478"/>
          <ac:picMkLst>
            <pc:docMk/>
            <pc:sldMk cId="3838535143" sldId="324"/>
            <ac:picMk id="4" creationId="{056BF5E1-00E5-9AD1-E2DB-EF041470C941}"/>
          </ac:picMkLst>
        </pc:picChg>
        <pc:picChg chg="add mod">
          <ac:chgData name="Johnny Winter" userId="68af9d69-dee4-4bda-a9fb-0c258397a8d3" providerId="ADAL" clId="{73FF53D3-8292-4053-A904-FB2B4DD0B100}" dt="2023-11-28T11:20:13.606" v="504" actId="1035"/>
          <ac:picMkLst>
            <pc:docMk/>
            <pc:sldMk cId="3838535143" sldId="324"/>
            <ac:picMk id="6" creationId="{1A44E06E-874F-638F-BA80-918F96AE5895}"/>
          </ac:picMkLst>
        </pc:picChg>
      </pc:sldChg>
      <pc:sldChg chg="addSp delSp modSp new mod ord modClrScheme chgLayout">
        <pc:chgData name="Johnny Winter" userId="68af9d69-dee4-4bda-a9fb-0c258397a8d3" providerId="ADAL" clId="{73FF53D3-8292-4053-A904-FB2B4DD0B100}" dt="2023-11-28T11:50:25.253" v="1009" actId="1076"/>
        <pc:sldMkLst>
          <pc:docMk/>
          <pc:sldMk cId="1914603085" sldId="325"/>
        </pc:sldMkLst>
        <pc:spChg chg="del">
          <ac:chgData name="Johnny Winter" userId="68af9d69-dee4-4bda-a9fb-0c258397a8d3" providerId="ADAL" clId="{73FF53D3-8292-4053-A904-FB2B4DD0B100}" dt="2023-11-28T11:29:50.293" v="568" actId="6264"/>
          <ac:spMkLst>
            <pc:docMk/>
            <pc:sldMk cId="1914603085" sldId="325"/>
            <ac:spMk id="2" creationId="{34E73565-3EB0-D17A-6588-18C8E8C17304}"/>
          </ac:spMkLst>
        </pc:spChg>
        <pc:spChg chg="add del mod ord">
          <ac:chgData name="Johnny Winter" userId="68af9d69-dee4-4bda-a9fb-0c258397a8d3" providerId="ADAL" clId="{73FF53D3-8292-4053-A904-FB2B4DD0B100}" dt="2023-11-28T11:30:02.421" v="569" actId="700"/>
          <ac:spMkLst>
            <pc:docMk/>
            <pc:sldMk cId="1914603085" sldId="325"/>
            <ac:spMk id="3" creationId="{E9DB7A73-5D13-639A-57AD-E834A5AC5158}"/>
          </ac:spMkLst>
        </pc:spChg>
        <pc:spChg chg="add mod">
          <ac:chgData name="Johnny Winter" userId="68af9d69-dee4-4bda-a9fb-0c258397a8d3" providerId="ADAL" clId="{73FF53D3-8292-4053-A904-FB2B4DD0B100}" dt="2023-11-28T11:36:19.593" v="628" actId="20577"/>
          <ac:spMkLst>
            <pc:docMk/>
            <pc:sldMk cId="1914603085" sldId="325"/>
            <ac:spMk id="4" creationId="{FE174E11-23AA-7C04-D2F9-D665C27FE17B}"/>
          </ac:spMkLst>
        </pc:spChg>
        <pc:spChg chg="add mod">
          <ac:chgData name="Johnny Winter" userId="68af9d69-dee4-4bda-a9fb-0c258397a8d3" providerId="ADAL" clId="{73FF53D3-8292-4053-A904-FB2B4DD0B100}" dt="2023-11-28T11:50:25.253" v="1009" actId="1076"/>
          <ac:spMkLst>
            <pc:docMk/>
            <pc:sldMk cId="1914603085" sldId="325"/>
            <ac:spMk id="5" creationId="{85229470-7BE0-E5D0-DA82-91F0DB377BF9}"/>
          </ac:spMkLst>
        </pc:spChg>
        <pc:spChg chg="add mod">
          <ac:chgData name="Johnny Winter" userId="68af9d69-dee4-4bda-a9fb-0c258397a8d3" providerId="ADAL" clId="{73FF53D3-8292-4053-A904-FB2B4DD0B100}" dt="2023-11-28T11:44:02.753" v="785" actId="207"/>
          <ac:spMkLst>
            <pc:docMk/>
            <pc:sldMk cId="1914603085" sldId="325"/>
            <ac:spMk id="6" creationId="{D544B6CD-6F59-4F36-7FC2-C1F2DEEF0E5D}"/>
          </ac:spMkLst>
        </pc:spChg>
      </pc:sldChg>
      <pc:sldChg chg="addSp delSp modSp add mod modClrScheme chgLayout">
        <pc:chgData name="Johnny Winter" userId="68af9d69-dee4-4bda-a9fb-0c258397a8d3" providerId="ADAL" clId="{73FF53D3-8292-4053-A904-FB2B4DD0B100}" dt="2023-11-28T11:33:31.262" v="615" actId="20577"/>
        <pc:sldMkLst>
          <pc:docMk/>
          <pc:sldMk cId="1266895028" sldId="1712"/>
        </pc:sldMkLst>
        <pc:spChg chg="del mod">
          <ac:chgData name="Johnny Winter" userId="68af9d69-dee4-4bda-a9fb-0c258397a8d3" providerId="ADAL" clId="{73FF53D3-8292-4053-A904-FB2B4DD0B100}" dt="2023-11-28T11:24:37.474" v="531" actId="478"/>
          <ac:spMkLst>
            <pc:docMk/>
            <pc:sldMk cId="1266895028" sldId="1712"/>
            <ac:spMk id="2" creationId="{E4747C17-AC4B-2C81-D852-CCDD78ECCE68}"/>
          </ac:spMkLst>
        </pc:spChg>
        <pc:spChg chg="mod ord">
          <ac:chgData name="Johnny Winter" userId="68af9d69-dee4-4bda-a9fb-0c258397a8d3" providerId="ADAL" clId="{73FF53D3-8292-4053-A904-FB2B4DD0B100}" dt="2023-11-28T11:33:31.262" v="615" actId="20577"/>
          <ac:spMkLst>
            <pc:docMk/>
            <pc:sldMk cId="1266895028" sldId="1712"/>
            <ac:spMk id="4" creationId="{418306EF-9A1E-4448-835B-85AADE88E3B9}"/>
          </ac:spMkLst>
        </pc:spChg>
        <pc:spChg chg="add del">
          <ac:chgData name="Johnny Winter" userId="68af9d69-dee4-4bda-a9fb-0c258397a8d3" providerId="ADAL" clId="{73FF53D3-8292-4053-A904-FB2B4DD0B100}" dt="2023-11-28T11:25:00.356" v="547" actId="478"/>
          <ac:spMkLst>
            <pc:docMk/>
            <pc:sldMk cId="1266895028" sldId="1712"/>
            <ac:spMk id="11" creationId="{9ADC4963-A3BC-8CF3-65B1-D0FD28F674B8}"/>
          </ac:spMkLst>
        </pc:spChg>
        <pc:spChg chg="del">
          <ac:chgData name="Johnny Winter" userId="68af9d69-dee4-4bda-a9fb-0c258397a8d3" providerId="ADAL" clId="{73FF53D3-8292-4053-A904-FB2B4DD0B100}" dt="2023-11-28T11:23:00.264" v="514" actId="478"/>
          <ac:spMkLst>
            <pc:docMk/>
            <pc:sldMk cId="1266895028" sldId="1712"/>
            <ac:spMk id="12" creationId="{65B1A191-7347-5485-BD22-A4183138ABC8}"/>
          </ac:spMkLst>
        </pc:spChg>
        <pc:spChg chg="add del mod">
          <ac:chgData name="Johnny Winter" userId="68af9d69-dee4-4bda-a9fb-0c258397a8d3" providerId="ADAL" clId="{73FF53D3-8292-4053-A904-FB2B4DD0B100}" dt="2023-11-28T11:25:22.186" v="552" actId="1076"/>
          <ac:spMkLst>
            <pc:docMk/>
            <pc:sldMk cId="1266895028" sldId="1712"/>
            <ac:spMk id="13" creationId="{9B6FF98C-2A38-B288-D125-25B1BB0EBC86}"/>
          </ac:spMkLst>
        </pc:spChg>
        <pc:spChg chg="add del">
          <ac:chgData name="Johnny Winter" userId="68af9d69-dee4-4bda-a9fb-0c258397a8d3" providerId="ADAL" clId="{73FF53D3-8292-4053-A904-FB2B4DD0B100}" dt="2023-11-28T11:24:57.063" v="546" actId="478"/>
          <ac:spMkLst>
            <pc:docMk/>
            <pc:sldMk cId="1266895028" sldId="1712"/>
            <ac:spMk id="15" creationId="{82E3EBC3-D5AC-F517-006A-3A9BBFB2D716}"/>
          </ac:spMkLst>
        </pc:spChg>
        <pc:spChg chg="del">
          <ac:chgData name="Johnny Winter" userId="68af9d69-dee4-4bda-a9fb-0c258397a8d3" providerId="ADAL" clId="{73FF53D3-8292-4053-A904-FB2B4DD0B100}" dt="2023-11-28T11:24:17.682" v="527" actId="478"/>
          <ac:spMkLst>
            <pc:docMk/>
            <pc:sldMk cId="1266895028" sldId="1712"/>
            <ac:spMk id="16" creationId="{F49446D8-5F63-6A8F-EF8D-C8FE9B173F16}"/>
          </ac:spMkLst>
        </pc:spChg>
        <pc:spChg chg="add del">
          <ac:chgData name="Johnny Winter" userId="68af9d69-dee4-4bda-a9fb-0c258397a8d3" providerId="ADAL" clId="{73FF53D3-8292-4053-A904-FB2B4DD0B100}" dt="2023-11-28T11:25:01.780" v="548" actId="478"/>
          <ac:spMkLst>
            <pc:docMk/>
            <pc:sldMk cId="1266895028" sldId="1712"/>
            <ac:spMk id="17" creationId="{9E6CA957-8740-284F-51BD-529BDFEEE2F2}"/>
          </ac:spMkLst>
        </pc:spChg>
        <pc:spChg chg="del">
          <ac:chgData name="Johnny Winter" userId="68af9d69-dee4-4bda-a9fb-0c258397a8d3" providerId="ADAL" clId="{73FF53D3-8292-4053-A904-FB2B4DD0B100}" dt="2023-11-28T11:22:36.248" v="509" actId="478"/>
          <ac:spMkLst>
            <pc:docMk/>
            <pc:sldMk cId="1266895028" sldId="1712"/>
            <ac:spMk id="26" creationId="{9BD16FAF-319C-D5C4-9CBB-6DBA6BC33C08}"/>
          </ac:spMkLst>
        </pc:spChg>
        <pc:spChg chg="del">
          <ac:chgData name="Johnny Winter" userId="68af9d69-dee4-4bda-a9fb-0c258397a8d3" providerId="ADAL" clId="{73FF53D3-8292-4053-A904-FB2B4DD0B100}" dt="2023-11-28T11:22:43.511" v="511" actId="478"/>
          <ac:spMkLst>
            <pc:docMk/>
            <pc:sldMk cId="1266895028" sldId="1712"/>
            <ac:spMk id="27" creationId="{D65ABB8C-1389-EDB1-F37A-734BD39BFAC0}"/>
          </ac:spMkLst>
        </pc:spChg>
        <pc:spChg chg="mod">
          <ac:chgData name="Johnny Winter" userId="68af9d69-dee4-4bda-a9fb-0c258397a8d3" providerId="ADAL" clId="{73FF53D3-8292-4053-A904-FB2B4DD0B100}" dt="2023-11-28T11:25:35.364" v="554" actId="14100"/>
          <ac:spMkLst>
            <pc:docMk/>
            <pc:sldMk cId="1266895028" sldId="1712"/>
            <ac:spMk id="29" creationId="{9C211799-5B14-17DF-9A3F-7D136A62F84E}"/>
          </ac:spMkLst>
        </pc:spChg>
        <pc:spChg chg="add mod">
          <ac:chgData name="Johnny Winter" userId="68af9d69-dee4-4bda-a9fb-0c258397a8d3" providerId="ADAL" clId="{73FF53D3-8292-4053-A904-FB2B4DD0B100}" dt="2023-11-28T11:22:47.593" v="513" actId="1076"/>
          <ac:spMkLst>
            <pc:docMk/>
            <pc:sldMk cId="1266895028" sldId="1712"/>
            <ac:spMk id="36" creationId="{A7857851-120B-DE7D-0248-03C177B9783D}"/>
          </ac:spMkLst>
        </pc:spChg>
        <pc:spChg chg="del">
          <ac:chgData name="Johnny Winter" userId="68af9d69-dee4-4bda-a9fb-0c258397a8d3" providerId="ADAL" clId="{73FF53D3-8292-4053-A904-FB2B4DD0B100}" dt="2023-11-28T11:23:04.038" v="516" actId="478"/>
          <ac:spMkLst>
            <pc:docMk/>
            <pc:sldMk cId="1266895028" sldId="1712"/>
            <ac:spMk id="41" creationId="{5B87828C-6A67-B79E-EBDD-7247D9B41709}"/>
          </ac:spMkLst>
        </pc:spChg>
        <pc:spChg chg="add mod ord">
          <ac:chgData name="Johnny Winter" userId="68af9d69-dee4-4bda-a9fb-0c258397a8d3" providerId="ADAL" clId="{73FF53D3-8292-4053-A904-FB2B4DD0B100}" dt="2023-11-28T11:31:37.633" v="577" actId="167"/>
          <ac:spMkLst>
            <pc:docMk/>
            <pc:sldMk cId="1266895028" sldId="1712"/>
            <ac:spMk id="42" creationId="{79C62F17-20D1-F7C7-B634-B7070415F420}"/>
          </ac:spMkLst>
        </pc:spChg>
        <pc:spChg chg="del">
          <ac:chgData name="Johnny Winter" userId="68af9d69-dee4-4bda-a9fb-0c258397a8d3" providerId="ADAL" clId="{73FF53D3-8292-4053-A904-FB2B4DD0B100}" dt="2023-11-28T11:23:06.444" v="517" actId="478"/>
          <ac:spMkLst>
            <pc:docMk/>
            <pc:sldMk cId="1266895028" sldId="1712"/>
            <ac:spMk id="43" creationId="{A4533DD2-3F6B-28D0-57EE-BB549C889A20}"/>
          </ac:spMkLst>
        </pc:spChg>
        <pc:spChg chg="del mod">
          <ac:chgData name="Johnny Winter" userId="68af9d69-dee4-4bda-a9fb-0c258397a8d3" providerId="ADAL" clId="{73FF53D3-8292-4053-A904-FB2B4DD0B100}" dt="2023-11-28T11:23:18.420" v="523" actId="478"/>
          <ac:spMkLst>
            <pc:docMk/>
            <pc:sldMk cId="1266895028" sldId="1712"/>
            <ac:spMk id="50" creationId="{A56C7054-5E6F-0F3C-935F-12684CCC810F}"/>
          </ac:spMkLst>
        </pc:spChg>
        <pc:spChg chg="del">
          <ac:chgData name="Johnny Winter" userId="68af9d69-dee4-4bda-a9fb-0c258397a8d3" providerId="ADAL" clId="{73FF53D3-8292-4053-A904-FB2B4DD0B100}" dt="2023-11-28T11:23:15.265" v="520" actId="478"/>
          <ac:spMkLst>
            <pc:docMk/>
            <pc:sldMk cId="1266895028" sldId="1712"/>
            <ac:spMk id="52" creationId="{09BF0A5E-3847-2487-3D0D-4B97833319F9}"/>
          </ac:spMkLst>
        </pc:spChg>
        <pc:spChg chg="del mod">
          <ac:chgData name="Johnny Winter" userId="68af9d69-dee4-4bda-a9fb-0c258397a8d3" providerId="ADAL" clId="{73FF53D3-8292-4053-A904-FB2B4DD0B100}" dt="2023-11-28T11:23:20.545" v="524" actId="478"/>
          <ac:spMkLst>
            <pc:docMk/>
            <pc:sldMk cId="1266895028" sldId="1712"/>
            <ac:spMk id="54" creationId="{368739F0-FECC-E563-8577-6ED8985AF75D}"/>
          </ac:spMkLst>
        </pc:spChg>
        <pc:picChg chg="add del mod">
          <ac:chgData name="Johnny Winter" userId="68af9d69-dee4-4bda-a9fb-0c258397a8d3" providerId="ADAL" clId="{73FF53D3-8292-4053-A904-FB2B4DD0B100}" dt="2023-11-28T11:25:27.690" v="553" actId="1076"/>
          <ac:picMkLst>
            <pc:docMk/>
            <pc:sldMk cId="1266895028" sldId="1712"/>
            <ac:picMk id="3" creationId="{A6E696EF-B241-BCFF-8037-38B9DB5B73BE}"/>
          </ac:picMkLst>
        </pc:picChg>
        <pc:picChg chg="mod">
          <ac:chgData name="Johnny Winter" userId="68af9d69-dee4-4bda-a9fb-0c258397a8d3" providerId="ADAL" clId="{73FF53D3-8292-4053-A904-FB2B4DD0B100}" dt="2023-11-28T11:31:49.724" v="578" actId="1076"/>
          <ac:picMkLst>
            <pc:docMk/>
            <pc:sldMk cId="1266895028" sldId="1712"/>
            <ac:picMk id="5" creationId="{7626DE54-03BF-FD7A-5C9A-801D06BD059A}"/>
          </ac:picMkLst>
        </pc:picChg>
        <pc:picChg chg="del">
          <ac:chgData name="Johnny Winter" userId="68af9d69-dee4-4bda-a9fb-0c258397a8d3" providerId="ADAL" clId="{73FF53D3-8292-4053-A904-FB2B4DD0B100}" dt="2023-11-28T11:23:09.815" v="518" actId="478"/>
          <ac:picMkLst>
            <pc:docMk/>
            <pc:sldMk cId="1266895028" sldId="1712"/>
            <ac:picMk id="6" creationId="{26A60AF6-2ABB-71BA-8A13-07B39796E815}"/>
          </ac:picMkLst>
        </pc:picChg>
        <pc:picChg chg="add del mod">
          <ac:chgData name="Johnny Winter" userId="68af9d69-dee4-4bda-a9fb-0c258397a8d3" providerId="ADAL" clId="{73FF53D3-8292-4053-A904-FB2B4DD0B100}" dt="2023-11-28T11:25:20.543" v="551" actId="1076"/>
          <ac:picMkLst>
            <pc:docMk/>
            <pc:sldMk cId="1266895028" sldId="1712"/>
            <ac:picMk id="7" creationId="{7E3692ED-3E1C-4DBC-9D64-26ED639148CA}"/>
          </ac:picMkLst>
        </pc:picChg>
        <pc:picChg chg="mod">
          <ac:chgData name="Johnny Winter" userId="68af9d69-dee4-4bda-a9fb-0c258397a8d3" providerId="ADAL" clId="{73FF53D3-8292-4053-A904-FB2B4DD0B100}" dt="2023-11-28T11:25:15.338" v="550" actId="1076"/>
          <ac:picMkLst>
            <pc:docMk/>
            <pc:sldMk cId="1266895028" sldId="1712"/>
            <ac:picMk id="8" creationId="{836D0435-B552-DDE8-F566-B558BEA8601A}"/>
          </ac:picMkLst>
        </pc:picChg>
        <pc:picChg chg="del">
          <ac:chgData name="Johnny Winter" userId="68af9d69-dee4-4bda-a9fb-0c258397a8d3" providerId="ADAL" clId="{73FF53D3-8292-4053-A904-FB2B4DD0B100}" dt="2023-11-28T11:24:20.063" v="528" actId="478"/>
          <ac:picMkLst>
            <pc:docMk/>
            <pc:sldMk cId="1266895028" sldId="1712"/>
            <ac:picMk id="9" creationId="{36F1E7DB-9D16-3183-CC66-2A8C05177E3A}"/>
          </ac:picMkLst>
        </pc:picChg>
        <pc:picChg chg="del">
          <ac:chgData name="Johnny Winter" userId="68af9d69-dee4-4bda-a9fb-0c258397a8d3" providerId="ADAL" clId="{73FF53D3-8292-4053-A904-FB2B4DD0B100}" dt="2023-11-28T11:22:40.299" v="510" actId="478"/>
          <ac:picMkLst>
            <pc:docMk/>
            <pc:sldMk cId="1266895028" sldId="1712"/>
            <ac:picMk id="19" creationId="{5CD96A82-ED90-9F9A-5C85-B72A8344AB9A}"/>
          </ac:picMkLst>
        </pc:picChg>
        <pc:picChg chg="add mod">
          <ac:chgData name="Johnny Winter" userId="68af9d69-dee4-4bda-a9fb-0c258397a8d3" providerId="ADAL" clId="{73FF53D3-8292-4053-A904-FB2B4DD0B100}" dt="2023-11-28T11:22:47.593" v="513" actId="1076"/>
          <ac:picMkLst>
            <pc:docMk/>
            <pc:sldMk cId="1266895028" sldId="1712"/>
            <ac:picMk id="20" creationId="{77053115-751F-CD79-CC25-851B85A07197}"/>
          </ac:picMkLst>
        </pc:picChg>
        <pc:picChg chg="del">
          <ac:chgData name="Johnny Winter" userId="68af9d69-dee4-4bda-a9fb-0c258397a8d3" providerId="ADAL" clId="{73FF53D3-8292-4053-A904-FB2B4DD0B100}" dt="2023-11-28T11:23:16.841" v="522" actId="478"/>
          <ac:picMkLst>
            <pc:docMk/>
            <pc:sldMk cId="1266895028" sldId="1712"/>
            <ac:picMk id="48" creationId="{34295EFD-A0F1-2739-F36B-19EB5C7EB5B7}"/>
          </ac:picMkLst>
        </pc:picChg>
        <pc:picChg chg="del">
          <ac:chgData name="Johnny Winter" userId="68af9d69-dee4-4bda-a9fb-0c258397a8d3" providerId="ADAL" clId="{73FF53D3-8292-4053-A904-FB2B4DD0B100}" dt="2023-11-28T11:22:40.299" v="510" actId="478"/>
          <ac:picMkLst>
            <pc:docMk/>
            <pc:sldMk cId="1266895028" sldId="1712"/>
            <ac:picMk id="53" creationId="{DCB4BF83-381E-94A7-FE84-D4FBD9051BF6}"/>
          </ac:picMkLst>
        </pc:picChg>
        <pc:picChg chg="del">
          <ac:chgData name="Johnny Winter" userId="68af9d69-dee4-4bda-a9fb-0c258397a8d3" providerId="ADAL" clId="{73FF53D3-8292-4053-A904-FB2B4DD0B100}" dt="2023-11-28T11:22:40.299" v="510" actId="478"/>
          <ac:picMkLst>
            <pc:docMk/>
            <pc:sldMk cId="1266895028" sldId="1712"/>
            <ac:picMk id="55" creationId="{39D3256E-B4D2-F4AF-3C3E-CA82E93592AF}"/>
          </ac:picMkLst>
        </pc:picChg>
        <pc:picChg chg="del">
          <ac:chgData name="Johnny Winter" userId="68af9d69-dee4-4bda-a9fb-0c258397a8d3" providerId="ADAL" clId="{73FF53D3-8292-4053-A904-FB2B4DD0B100}" dt="2023-11-28T11:22:40.299" v="510" actId="478"/>
          <ac:picMkLst>
            <pc:docMk/>
            <pc:sldMk cId="1266895028" sldId="1712"/>
            <ac:picMk id="57" creationId="{0C259591-32FC-18CB-C2F2-3BA13109688D}"/>
          </ac:picMkLst>
        </pc:picChg>
        <pc:cxnChg chg="del">
          <ac:chgData name="Johnny Winter" userId="68af9d69-dee4-4bda-a9fb-0c258397a8d3" providerId="ADAL" clId="{73FF53D3-8292-4053-A904-FB2B4DD0B100}" dt="2023-11-28T11:24:39.809" v="532" actId="478"/>
          <ac:cxnSpMkLst>
            <pc:docMk/>
            <pc:sldMk cId="1266895028" sldId="1712"/>
            <ac:cxnSpMk id="1030" creationId="{E550B840-B24B-AFE5-3AC0-3DB435D06ECD}"/>
          </ac:cxnSpMkLst>
        </pc:cxnChg>
        <pc:cxnChg chg="del">
          <ac:chgData name="Johnny Winter" userId="68af9d69-dee4-4bda-a9fb-0c258397a8d3" providerId="ADAL" clId="{73FF53D3-8292-4053-A904-FB2B4DD0B100}" dt="2023-11-28T11:24:41.204" v="533" actId="478"/>
          <ac:cxnSpMkLst>
            <pc:docMk/>
            <pc:sldMk cId="1266895028" sldId="1712"/>
            <ac:cxnSpMk id="1031" creationId="{08BB2986-FFF6-4438-572E-F54A588BA6E8}"/>
          </ac:cxnSpMkLst>
        </pc:cxnChg>
      </pc:sldChg>
      <pc:sldChg chg="addSp delSp modSp add mod">
        <pc:chgData name="Johnny Winter" userId="68af9d69-dee4-4bda-a9fb-0c258397a8d3" providerId="ADAL" clId="{73FF53D3-8292-4053-A904-FB2B4DD0B100}" dt="2023-11-28T11:48:59.125" v="896" actId="1076"/>
        <pc:sldMkLst>
          <pc:docMk/>
          <pc:sldMk cId="4142372074" sldId="1713"/>
        </pc:sldMkLst>
        <pc:spChg chg="mod">
          <ac:chgData name="Johnny Winter" userId="68af9d69-dee4-4bda-a9fb-0c258397a8d3" providerId="ADAL" clId="{73FF53D3-8292-4053-A904-FB2B4DD0B100}" dt="2023-11-28T11:48:32.120" v="875" actId="20577"/>
          <ac:spMkLst>
            <pc:docMk/>
            <pc:sldMk cId="4142372074" sldId="1713"/>
            <ac:spMk id="4" creationId="{418306EF-9A1E-4448-835B-85AADE88E3B9}"/>
          </ac:spMkLst>
        </pc:spChg>
        <pc:spChg chg="mod">
          <ac:chgData name="Johnny Winter" userId="68af9d69-dee4-4bda-a9fb-0c258397a8d3" providerId="ADAL" clId="{73FF53D3-8292-4053-A904-FB2B4DD0B100}" dt="2023-11-28T11:45:43.735" v="795" actId="1076"/>
          <ac:spMkLst>
            <pc:docMk/>
            <pc:sldMk cId="4142372074" sldId="1713"/>
            <ac:spMk id="10" creationId="{4490E77F-515E-8E34-F73F-5A7D1A6410D9}"/>
          </ac:spMkLst>
        </pc:spChg>
        <pc:spChg chg="add mod">
          <ac:chgData name="Johnny Winter" userId="68af9d69-dee4-4bda-a9fb-0c258397a8d3" providerId="ADAL" clId="{73FF53D3-8292-4053-A904-FB2B4DD0B100}" dt="2023-11-28T11:48:59.125" v="896" actId="1076"/>
          <ac:spMkLst>
            <pc:docMk/>
            <pc:sldMk cId="4142372074" sldId="1713"/>
            <ac:spMk id="11" creationId="{47232163-4709-6708-49A8-FF3A450BBECE}"/>
          </ac:spMkLst>
        </pc:spChg>
        <pc:spChg chg="del">
          <ac:chgData name="Johnny Winter" userId="68af9d69-dee4-4bda-a9fb-0c258397a8d3" providerId="ADAL" clId="{73FF53D3-8292-4053-A904-FB2B4DD0B100}" dt="2023-11-28T11:44:58.701" v="787" actId="478"/>
          <ac:spMkLst>
            <pc:docMk/>
            <pc:sldMk cId="4142372074" sldId="1713"/>
            <ac:spMk id="13" creationId="{9B6FF98C-2A38-B288-D125-25B1BB0EBC86}"/>
          </ac:spMkLst>
        </pc:spChg>
        <pc:spChg chg="mod">
          <ac:chgData name="Johnny Winter" userId="68af9d69-dee4-4bda-a9fb-0c258397a8d3" providerId="ADAL" clId="{73FF53D3-8292-4053-A904-FB2B4DD0B100}" dt="2023-11-28T11:45:27.029" v="792" actId="1076"/>
          <ac:spMkLst>
            <pc:docMk/>
            <pc:sldMk cId="4142372074" sldId="1713"/>
            <ac:spMk id="14" creationId="{41179F0E-287C-5701-B6D5-273105BF11E1}"/>
          </ac:spMkLst>
        </pc:spChg>
        <pc:spChg chg="mod">
          <ac:chgData name="Johnny Winter" userId="68af9d69-dee4-4bda-a9fb-0c258397a8d3" providerId="ADAL" clId="{73FF53D3-8292-4053-A904-FB2B4DD0B100}" dt="2023-11-28T11:45:43.735" v="795" actId="1076"/>
          <ac:spMkLst>
            <pc:docMk/>
            <pc:sldMk cId="4142372074" sldId="1713"/>
            <ac:spMk id="18" creationId="{A1A9B2A9-82AF-EF33-EFB3-2712D946F4EB}"/>
          </ac:spMkLst>
        </pc:spChg>
        <pc:spChg chg="mod">
          <ac:chgData name="Johnny Winter" userId="68af9d69-dee4-4bda-a9fb-0c258397a8d3" providerId="ADAL" clId="{73FF53D3-8292-4053-A904-FB2B4DD0B100}" dt="2023-11-28T11:45:43.735" v="795" actId="1076"/>
          <ac:spMkLst>
            <pc:docMk/>
            <pc:sldMk cId="4142372074" sldId="1713"/>
            <ac:spMk id="21" creationId="{5EF40340-C8E0-EBF6-E4EE-E947421E4367}"/>
          </ac:spMkLst>
        </pc:spChg>
        <pc:spChg chg="mod">
          <ac:chgData name="Johnny Winter" userId="68af9d69-dee4-4bda-a9fb-0c258397a8d3" providerId="ADAL" clId="{73FF53D3-8292-4053-A904-FB2B4DD0B100}" dt="2023-11-28T11:45:43.735" v="795" actId="1076"/>
          <ac:spMkLst>
            <pc:docMk/>
            <pc:sldMk cId="4142372074" sldId="1713"/>
            <ac:spMk id="22" creationId="{1EC449FD-A7B0-CC49-D2E9-1F84AD034A5F}"/>
          </ac:spMkLst>
        </pc:spChg>
        <pc:spChg chg="mod">
          <ac:chgData name="Johnny Winter" userId="68af9d69-dee4-4bda-a9fb-0c258397a8d3" providerId="ADAL" clId="{73FF53D3-8292-4053-A904-FB2B4DD0B100}" dt="2023-11-28T11:45:43.735" v="795" actId="1076"/>
          <ac:spMkLst>
            <pc:docMk/>
            <pc:sldMk cId="4142372074" sldId="1713"/>
            <ac:spMk id="23" creationId="{E1E32264-FD9E-4423-3AE7-F740AE28CCF8}"/>
          </ac:spMkLst>
        </pc:spChg>
        <pc:spChg chg="mod">
          <ac:chgData name="Johnny Winter" userId="68af9d69-dee4-4bda-a9fb-0c258397a8d3" providerId="ADAL" clId="{73FF53D3-8292-4053-A904-FB2B4DD0B100}" dt="2023-11-28T11:45:27.029" v="792" actId="1076"/>
          <ac:spMkLst>
            <pc:docMk/>
            <pc:sldMk cId="4142372074" sldId="1713"/>
            <ac:spMk id="24" creationId="{7DCD657D-BCC9-0834-75F1-AE44627D16F5}"/>
          </ac:spMkLst>
        </pc:spChg>
        <pc:spChg chg="mod">
          <ac:chgData name="Johnny Winter" userId="68af9d69-dee4-4bda-a9fb-0c258397a8d3" providerId="ADAL" clId="{73FF53D3-8292-4053-A904-FB2B4DD0B100}" dt="2023-11-28T11:45:43.735" v="795" actId="1076"/>
          <ac:spMkLst>
            <pc:docMk/>
            <pc:sldMk cId="4142372074" sldId="1713"/>
            <ac:spMk id="28" creationId="{EF7D3003-1EE6-7BFA-699E-EFA71E9EEFE8}"/>
          </ac:spMkLst>
        </pc:spChg>
        <pc:spChg chg="mod">
          <ac:chgData name="Johnny Winter" userId="68af9d69-dee4-4bda-a9fb-0c258397a8d3" providerId="ADAL" clId="{73FF53D3-8292-4053-A904-FB2B4DD0B100}" dt="2023-11-28T11:45:27.029" v="792" actId="1076"/>
          <ac:spMkLst>
            <pc:docMk/>
            <pc:sldMk cId="4142372074" sldId="1713"/>
            <ac:spMk id="29" creationId="{9C211799-5B14-17DF-9A3F-7D136A62F84E}"/>
          </ac:spMkLst>
        </pc:spChg>
        <pc:spChg chg="mod">
          <ac:chgData name="Johnny Winter" userId="68af9d69-dee4-4bda-a9fb-0c258397a8d3" providerId="ADAL" clId="{73FF53D3-8292-4053-A904-FB2B4DD0B100}" dt="2023-11-28T11:45:27.029" v="792" actId="1076"/>
          <ac:spMkLst>
            <pc:docMk/>
            <pc:sldMk cId="4142372074" sldId="1713"/>
            <ac:spMk id="31" creationId="{8EA6EE72-A7A0-5726-314C-CAEF8ED200F2}"/>
          </ac:spMkLst>
        </pc:spChg>
        <pc:spChg chg="mod">
          <ac:chgData name="Johnny Winter" userId="68af9d69-dee4-4bda-a9fb-0c258397a8d3" providerId="ADAL" clId="{73FF53D3-8292-4053-A904-FB2B4DD0B100}" dt="2023-11-28T11:45:43.735" v="795" actId="1076"/>
          <ac:spMkLst>
            <pc:docMk/>
            <pc:sldMk cId="4142372074" sldId="1713"/>
            <ac:spMk id="32" creationId="{7B9EC4A9-3B6B-9114-C41D-17A34491995A}"/>
          </ac:spMkLst>
        </pc:spChg>
        <pc:spChg chg="mod">
          <ac:chgData name="Johnny Winter" userId="68af9d69-dee4-4bda-a9fb-0c258397a8d3" providerId="ADAL" clId="{73FF53D3-8292-4053-A904-FB2B4DD0B100}" dt="2023-11-28T11:45:27.029" v="792" actId="1076"/>
          <ac:spMkLst>
            <pc:docMk/>
            <pc:sldMk cId="4142372074" sldId="1713"/>
            <ac:spMk id="33" creationId="{8486FC44-31CF-2C2F-AB50-DADC0BE41087}"/>
          </ac:spMkLst>
        </pc:spChg>
        <pc:spChg chg="mod">
          <ac:chgData name="Johnny Winter" userId="68af9d69-dee4-4bda-a9fb-0c258397a8d3" providerId="ADAL" clId="{73FF53D3-8292-4053-A904-FB2B4DD0B100}" dt="2023-11-28T11:45:43.735" v="795" actId="1076"/>
          <ac:spMkLst>
            <pc:docMk/>
            <pc:sldMk cId="4142372074" sldId="1713"/>
            <ac:spMk id="34" creationId="{9B66E714-F3BC-9F42-916B-6B816184A26D}"/>
          </ac:spMkLst>
        </pc:spChg>
        <pc:spChg chg="mod">
          <ac:chgData name="Johnny Winter" userId="68af9d69-dee4-4bda-a9fb-0c258397a8d3" providerId="ADAL" clId="{73FF53D3-8292-4053-A904-FB2B4DD0B100}" dt="2023-11-28T11:45:43.735" v="795" actId="1076"/>
          <ac:spMkLst>
            <pc:docMk/>
            <pc:sldMk cId="4142372074" sldId="1713"/>
            <ac:spMk id="35" creationId="{3CCA21B2-0E7A-20F8-66CA-8C7F14BB4E19}"/>
          </ac:spMkLst>
        </pc:spChg>
        <pc:spChg chg="mod">
          <ac:chgData name="Johnny Winter" userId="68af9d69-dee4-4bda-a9fb-0c258397a8d3" providerId="ADAL" clId="{73FF53D3-8292-4053-A904-FB2B4DD0B100}" dt="2023-11-28T11:45:43.735" v="795" actId="1076"/>
          <ac:spMkLst>
            <pc:docMk/>
            <pc:sldMk cId="4142372074" sldId="1713"/>
            <ac:spMk id="37" creationId="{3D15A4D3-87B4-A3B2-8580-55C4E6D18248}"/>
          </ac:spMkLst>
        </pc:spChg>
        <pc:spChg chg="mod">
          <ac:chgData name="Johnny Winter" userId="68af9d69-dee4-4bda-a9fb-0c258397a8d3" providerId="ADAL" clId="{73FF53D3-8292-4053-A904-FB2B4DD0B100}" dt="2023-11-28T11:45:27.029" v="792" actId="1076"/>
          <ac:spMkLst>
            <pc:docMk/>
            <pc:sldMk cId="4142372074" sldId="1713"/>
            <ac:spMk id="38" creationId="{F193B698-9E57-6E3C-E396-B4F07E450AB4}"/>
          </ac:spMkLst>
        </pc:spChg>
        <pc:spChg chg="del mod">
          <ac:chgData name="Johnny Winter" userId="68af9d69-dee4-4bda-a9fb-0c258397a8d3" providerId="ADAL" clId="{73FF53D3-8292-4053-A904-FB2B4DD0B100}" dt="2023-11-28T11:47:08.492" v="817" actId="478"/>
          <ac:spMkLst>
            <pc:docMk/>
            <pc:sldMk cId="4142372074" sldId="1713"/>
            <ac:spMk id="45" creationId="{BA33A5A5-4FA5-A7A8-5868-F02721BE0BF1}"/>
          </ac:spMkLst>
        </pc:spChg>
        <pc:spChg chg="mod">
          <ac:chgData name="Johnny Winter" userId="68af9d69-dee4-4bda-a9fb-0c258397a8d3" providerId="ADAL" clId="{73FF53D3-8292-4053-A904-FB2B4DD0B100}" dt="2023-11-28T11:45:43.735" v="795" actId="1076"/>
          <ac:spMkLst>
            <pc:docMk/>
            <pc:sldMk cId="4142372074" sldId="1713"/>
            <ac:spMk id="46" creationId="{A5B6369F-2FC7-E679-56DF-EA1498E349B7}"/>
          </ac:spMkLst>
        </pc:spChg>
        <pc:spChg chg="mod">
          <ac:chgData name="Johnny Winter" userId="68af9d69-dee4-4bda-a9fb-0c258397a8d3" providerId="ADAL" clId="{73FF53D3-8292-4053-A904-FB2B4DD0B100}" dt="2023-11-28T11:45:43.735" v="795" actId="1076"/>
          <ac:spMkLst>
            <pc:docMk/>
            <pc:sldMk cId="4142372074" sldId="1713"/>
            <ac:spMk id="47" creationId="{890356FF-34A0-E6B0-ED20-25E7562FD550}"/>
          </ac:spMkLst>
        </pc:spChg>
        <pc:spChg chg="mod">
          <ac:chgData name="Johnny Winter" userId="68af9d69-dee4-4bda-a9fb-0c258397a8d3" providerId="ADAL" clId="{73FF53D3-8292-4053-A904-FB2B4DD0B100}" dt="2023-11-28T11:45:43.735" v="795" actId="1076"/>
          <ac:spMkLst>
            <pc:docMk/>
            <pc:sldMk cId="4142372074" sldId="1713"/>
            <ac:spMk id="49" creationId="{F678A3AE-C0E5-D22D-00C9-047E70232E9F}"/>
          </ac:spMkLst>
        </pc:spChg>
        <pc:spChg chg="mod">
          <ac:chgData name="Johnny Winter" userId="68af9d69-dee4-4bda-a9fb-0c258397a8d3" providerId="ADAL" clId="{73FF53D3-8292-4053-A904-FB2B4DD0B100}" dt="2023-11-28T11:45:43.735" v="795" actId="1076"/>
          <ac:spMkLst>
            <pc:docMk/>
            <pc:sldMk cId="4142372074" sldId="1713"/>
            <ac:spMk id="61" creationId="{68AAEB25-3C68-C730-F301-6C3F5915DD9D}"/>
          </ac:spMkLst>
        </pc:spChg>
        <pc:spChg chg="mod">
          <ac:chgData name="Johnny Winter" userId="68af9d69-dee4-4bda-a9fb-0c258397a8d3" providerId="ADAL" clId="{73FF53D3-8292-4053-A904-FB2B4DD0B100}" dt="2023-11-28T11:45:43.735" v="795" actId="1076"/>
          <ac:spMkLst>
            <pc:docMk/>
            <pc:sldMk cId="4142372074" sldId="1713"/>
            <ac:spMk id="62" creationId="{F1CAD785-5578-F32C-D83E-83280C6D696D}"/>
          </ac:spMkLst>
        </pc:spChg>
        <pc:spChg chg="mod">
          <ac:chgData name="Johnny Winter" userId="68af9d69-dee4-4bda-a9fb-0c258397a8d3" providerId="ADAL" clId="{73FF53D3-8292-4053-A904-FB2B4DD0B100}" dt="2023-11-28T11:45:27.029" v="792" actId="1076"/>
          <ac:spMkLst>
            <pc:docMk/>
            <pc:sldMk cId="4142372074" sldId="1713"/>
            <ac:spMk id="63" creationId="{4228A84B-169C-2C85-9F43-A59C4DF2DBC9}"/>
          </ac:spMkLst>
        </pc:spChg>
        <pc:grpChg chg="mod">
          <ac:chgData name="Johnny Winter" userId="68af9d69-dee4-4bda-a9fb-0c258397a8d3" providerId="ADAL" clId="{73FF53D3-8292-4053-A904-FB2B4DD0B100}" dt="2023-11-28T11:45:27.029" v="792" actId="1076"/>
          <ac:grpSpMkLst>
            <pc:docMk/>
            <pc:sldMk cId="4142372074" sldId="1713"/>
            <ac:grpSpMk id="1024" creationId="{60849684-27C8-5C7E-BD05-66DCFC370EF4}"/>
          </ac:grpSpMkLst>
        </pc:grpChg>
        <pc:grpChg chg="mod">
          <ac:chgData name="Johnny Winter" userId="68af9d69-dee4-4bda-a9fb-0c258397a8d3" providerId="ADAL" clId="{73FF53D3-8292-4053-A904-FB2B4DD0B100}" dt="2023-11-28T11:45:43.735" v="795" actId="1076"/>
          <ac:grpSpMkLst>
            <pc:docMk/>
            <pc:sldMk cId="4142372074" sldId="1713"/>
            <ac:grpSpMk id="1025" creationId="{BDA6EC16-4DE3-D100-F65B-33063DA8A146}"/>
          </ac:grpSpMkLst>
        </pc:grpChg>
        <pc:grpChg chg="mod">
          <ac:chgData name="Johnny Winter" userId="68af9d69-dee4-4bda-a9fb-0c258397a8d3" providerId="ADAL" clId="{73FF53D3-8292-4053-A904-FB2B4DD0B100}" dt="2023-11-28T11:45:43.735" v="795" actId="1076"/>
          <ac:grpSpMkLst>
            <pc:docMk/>
            <pc:sldMk cId="4142372074" sldId="1713"/>
            <ac:grpSpMk id="1027" creationId="{CCBA5D45-1584-BE70-974A-2280C8E7319E}"/>
          </ac:grpSpMkLst>
        </pc:grpChg>
        <pc:picChg chg="mod">
          <ac:chgData name="Johnny Winter" userId="68af9d69-dee4-4bda-a9fb-0c258397a8d3" providerId="ADAL" clId="{73FF53D3-8292-4053-A904-FB2B4DD0B100}" dt="2023-11-28T11:45:43.735" v="795" actId="1076"/>
          <ac:picMkLst>
            <pc:docMk/>
            <pc:sldMk cId="4142372074" sldId="1713"/>
            <ac:picMk id="3" creationId="{A6E696EF-B241-BCFF-8037-38B9DB5B73BE}"/>
          </ac:picMkLst>
        </pc:picChg>
        <pc:picChg chg="del">
          <ac:chgData name="Johnny Winter" userId="68af9d69-dee4-4bda-a9fb-0c258397a8d3" providerId="ADAL" clId="{73FF53D3-8292-4053-A904-FB2B4DD0B100}" dt="2023-11-28T11:45:05.327" v="789" actId="478"/>
          <ac:picMkLst>
            <pc:docMk/>
            <pc:sldMk cId="4142372074" sldId="1713"/>
            <ac:picMk id="5" creationId="{7626DE54-03BF-FD7A-5C9A-801D06BD059A}"/>
          </ac:picMkLst>
        </pc:picChg>
        <pc:picChg chg="mod">
          <ac:chgData name="Johnny Winter" userId="68af9d69-dee4-4bda-a9fb-0c258397a8d3" providerId="ADAL" clId="{73FF53D3-8292-4053-A904-FB2B4DD0B100}" dt="2023-11-28T11:45:43.735" v="795" actId="1076"/>
          <ac:picMkLst>
            <pc:docMk/>
            <pc:sldMk cId="4142372074" sldId="1713"/>
            <ac:picMk id="7" creationId="{7E3692ED-3E1C-4DBC-9D64-26ED639148CA}"/>
          </ac:picMkLst>
        </pc:picChg>
        <pc:picChg chg="mod">
          <ac:chgData name="Johnny Winter" userId="68af9d69-dee4-4bda-a9fb-0c258397a8d3" providerId="ADAL" clId="{73FF53D3-8292-4053-A904-FB2B4DD0B100}" dt="2023-11-28T11:45:27.029" v="792" actId="1076"/>
          <ac:picMkLst>
            <pc:docMk/>
            <pc:sldMk cId="4142372074" sldId="1713"/>
            <ac:picMk id="8" creationId="{836D0435-B552-DDE8-F566-B558BEA8601A}"/>
          </ac:picMkLst>
        </pc:picChg>
        <pc:picChg chg="del">
          <ac:chgData name="Johnny Winter" userId="68af9d69-dee4-4bda-a9fb-0c258397a8d3" providerId="ADAL" clId="{73FF53D3-8292-4053-A904-FB2B4DD0B100}" dt="2023-11-28T11:44:59.888" v="788" actId="478"/>
          <ac:picMkLst>
            <pc:docMk/>
            <pc:sldMk cId="4142372074" sldId="1713"/>
            <ac:picMk id="25" creationId="{383291C7-46D3-92B2-A477-72821B5B0D7B}"/>
          </ac:picMkLst>
        </pc:picChg>
        <pc:picChg chg="mod">
          <ac:chgData name="Johnny Winter" userId="68af9d69-dee4-4bda-a9fb-0c258397a8d3" providerId="ADAL" clId="{73FF53D3-8292-4053-A904-FB2B4DD0B100}" dt="2023-11-28T11:45:27.029" v="792" actId="1076"/>
          <ac:picMkLst>
            <pc:docMk/>
            <pc:sldMk cId="4142372074" sldId="1713"/>
            <ac:picMk id="30" creationId="{EADA336A-8408-2233-11EE-73E5539C05A7}"/>
          </ac:picMkLst>
        </pc:picChg>
        <pc:picChg chg="mod">
          <ac:chgData name="Johnny Winter" userId="68af9d69-dee4-4bda-a9fb-0c258397a8d3" providerId="ADAL" clId="{73FF53D3-8292-4053-A904-FB2B4DD0B100}" dt="2023-11-28T11:45:43.735" v="795" actId="1076"/>
          <ac:picMkLst>
            <pc:docMk/>
            <pc:sldMk cId="4142372074" sldId="1713"/>
            <ac:picMk id="39" creationId="{220CEBEB-A32A-C037-3635-C2087A9C282D}"/>
          </ac:picMkLst>
        </pc:picChg>
        <pc:picChg chg="mod">
          <ac:chgData name="Johnny Winter" userId="68af9d69-dee4-4bda-a9fb-0c258397a8d3" providerId="ADAL" clId="{73FF53D3-8292-4053-A904-FB2B4DD0B100}" dt="2023-11-28T11:45:43.735" v="795" actId="1076"/>
          <ac:picMkLst>
            <pc:docMk/>
            <pc:sldMk cId="4142372074" sldId="1713"/>
            <ac:picMk id="40" creationId="{10BF6FDB-8385-AEBB-3B89-D91C6AEEBBCE}"/>
          </ac:picMkLst>
        </pc:picChg>
        <pc:picChg chg="mod">
          <ac:chgData name="Johnny Winter" userId="68af9d69-dee4-4bda-a9fb-0c258397a8d3" providerId="ADAL" clId="{73FF53D3-8292-4053-A904-FB2B4DD0B100}" dt="2023-11-28T11:45:43.735" v="795" actId="1076"/>
          <ac:picMkLst>
            <pc:docMk/>
            <pc:sldMk cId="4142372074" sldId="1713"/>
            <ac:picMk id="51" creationId="{6C0DAB9D-49B0-3C1A-F1C6-04B3897C261E}"/>
          </ac:picMkLst>
        </pc:picChg>
        <pc:picChg chg="mod">
          <ac:chgData name="Johnny Winter" userId="68af9d69-dee4-4bda-a9fb-0c258397a8d3" providerId="ADAL" clId="{73FF53D3-8292-4053-A904-FB2B4DD0B100}" dt="2023-11-28T11:45:43.735" v="795" actId="1076"/>
          <ac:picMkLst>
            <pc:docMk/>
            <pc:sldMk cId="4142372074" sldId="1713"/>
            <ac:picMk id="58" creationId="{901F8DC0-105C-7A3E-2838-4A2E617C3B6E}"/>
          </ac:picMkLst>
        </pc:picChg>
        <pc:picChg chg="mod">
          <ac:chgData name="Johnny Winter" userId="68af9d69-dee4-4bda-a9fb-0c258397a8d3" providerId="ADAL" clId="{73FF53D3-8292-4053-A904-FB2B4DD0B100}" dt="2023-11-28T11:45:27.029" v="792" actId="1076"/>
          <ac:picMkLst>
            <pc:docMk/>
            <pc:sldMk cId="4142372074" sldId="1713"/>
            <ac:picMk id="59" creationId="{FEF74828-3015-BB0E-82DE-ABB6B26972B8}"/>
          </ac:picMkLst>
        </pc:picChg>
        <pc:picChg chg="mod">
          <ac:chgData name="Johnny Winter" userId="68af9d69-dee4-4bda-a9fb-0c258397a8d3" providerId="ADAL" clId="{73FF53D3-8292-4053-A904-FB2B4DD0B100}" dt="2023-11-28T11:45:43.735" v="795" actId="1076"/>
          <ac:picMkLst>
            <pc:docMk/>
            <pc:sldMk cId="4142372074" sldId="1713"/>
            <ac:picMk id="60" creationId="{F15F5D3A-6935-CC91-F30A-0C0E73184427}"/>
          </ac:picMkLst>
        </pc:picChg>
        <pc:picChg chg="mod">
          <ac:chgData name="Johnny Winter" userId="68af9d69-dee4-4bda-a9fb-0c258397a8d3" providerId="ADAL" clId="{73FF53D3-8292-4053-A904-FB2B4DD0B100}" dt="2023-11-28T11:45:43.735" v="795" actId="1076"/>
          <ac:picMkLst>
            <pc:docMk/>
            <pc:sldMk cId="4142372074" sldId="1713"/>
            <ac:picMk id="1026" creationId="{46460C2E-599B-DBE9-F0CA-0746A9BAA24B}"/>
          </ac:picMkLst>
        </pc:picChg>
        <pc:picChg chg="mod">
          <ac:chgData name="Johnny Winter" userId="68af9d69-dee4-4bda-a9fb-0c258397a8d3" providerId="ADAL" clId="{73FF53D3-8292-4053-A904-FB2B4DD0B100}" dt="2023-11-28T11:45:43.735" v="795" actId="1076"/>
          <ac:picMkLst>
            <pc:docMk/>
            <pc:sldMk cId="4142372074" sldId="1713"/>
            <ac:picMk id="1028" creationId="{243E9E34-82E8-0681-673D-0D3F8D020AF5}"/>
          </ac:picMkLst>
        </pc:picChg>
        <pc:cxnChg chg="add mod">
          <ac:chgData name="Johnny Winter" userId="68af9d69-dee4-4bda-a9fb-0c258397a8d3" providerId="ADAL" clId="{73FF53D3-8292-4053-A904-FB2B4DD0B100}" dt="2023-11-28T11:46:37.626" v="816" actId="1038"/>
          <ac:cxnSpMkLst>
            <pc:docMk/>
            <pc:sldMk cId="4142372074" sldId="1713"/>
            <ac:cxnSpMk id="6" creationId="{B1D9DD39-C5BE-D93A-37F4-C13550E08A25}"/>
          </ac:cxnSpMkLst>
        </pc:cxnChg>
      </pc:sldChg>
      <pc:sldChg chg="addSp modSp new mod">
        <pc:chgData name="Johnny Winter" userId="68af9d69-dee4-4bda-a9fb-0c258397a8d3" providerId="ADAL" clId="{73FF53D3-8292-4053-A904-FB2B4DD0B100}" dt="2023-11-28T12:50:02.015" v="1168" actId="1076"/>
        <pc:sldMkLst>
          <pc:docMk/>
          <pc:sldMk cId="3068989550" sldId="1714"/>
        </pc:sldMkLst>
        <pc:spChg chg="mod">
          <ac:chgData name="Johnny Winter" userId="68af9d69-dee4-4bda-a9fb-0c258397a8d3" providerId="ADAL" clId="{73FF53D3-8292-4053-A904-FB2B4DD0B100}" dt="2023-11-28T11:51:50.225" v="1048" actId="20577"/>
          <ac:spMkLst>
            <pc:docMk/>
            <pc:sldMk cId="3068989550" sldId="1714"/>
            <ac:spMk id="2" creationId="{9C7944C9-C8ED-C3F7-7906-FAADAC5AA427}"/>
          </ac:spMkLst>
        </pc:spChg>
        <pc:picChg chg="add mod">
          <ac:chgData name="Johnny Winter" userId="68af9d69-dee4-4bda-a9fb-0c258397a8d3" providerId="ADAL" clId="{73FF53D3-8292-4053-A904-FB2B4DD0B100}" dt="2023-11-28T12:49:44.120" v="1165" actId="208"/>
          <ac:picMkLst>
            <pc:docMk/>
            <pc:sldMk cId="3068989550" sldId="1714"/>
            <ac:picMk id="4" creationId="{215B842B-651C-8EDB-8AB0-033DA5A8F9F5}"/>
          </ac:picMkLst>
        </pc:picChg>
        <pc:picChg chg="add mod">
          <ac:chgData name="Johnny Winter" userId="68af9d69-dee4-4bda-a9fb-0c258397a8d3" providerId="ADAL" clId="{73FF53D3-8292-4053-A904-FB2B4DD0B100}" dt="2023-11-28T12:50:02.015" v="1168" actId="1076"/>
          <ac:picMkLst>
            <pc:docMk/>
            <pc:sldMk cId="3068989550" sldId="1714"/>
            <ac:picMk id="5" creationId="{493ED236-9FC0-74B1-BBD7-CF4925F0C78A}"/>
          </ac:picMkLst>
        </pc:picChg>
      </pc:sldChg>
      <pc:sldChg chg="addSp delSp modSp add mod ord">
        <pc:chgData name="Johnny Winter" userId="68af9d69-dee4-4bda-a9fb-0c258397a8d3" providerId="ADAL" clId="{73FF53D3-8292-4053-A904-FB2B4DD0B100}" dt="2023-11-28T11:53:14.205" v="1111" actId="20577"/>
        <pc:sldMkLst>
          <pc:docMk/>
          <pc:sldMk cId="2438775969" sldId="1715"/>
        </pc:sldMkLst>
        <pc:spChg chg="add mod">
          <ac:chgData name="Johnny Winter" userId="68af9d69-dee4-4bda-a9fb-0c258397a8d3" providerId="ADAL" clId="{73FF53D3-8292-4053-A904-FB2B4DD0B100}" dt="2023-11-28T11:52:59.437" v="1098" actId="1076"/>
          <ac:spMkLst>
            <pc:docMk/>
            <pc:sldMk cId="2438775969" sldId="1715"/>
            <ac:spMk id="2" creationId="{706690B4-6CBC-93B4-F97D-25FFD483BA16}"/>
          </ac:spMkLst>
        </pc:spChg>
        <pc:spChg chg="mod">
          <ac:chgData name="Johnny Winter" userId="68af9d69-dee4-4bda-a9fb-0c258397a8d3" providerId="ADAL" clId="{73FF53D3-8292-4053-A904-FB2B4DD0B100}" dt="2023-11-28T11:53:14.205" v="1111" actId="20577"/>
          <ac:spMkLst>
            <pc:docMk/>
            <pc:sldMk cId="2438775969" sldId="1715"/>
            <ac:spMk id="4" creationId="{418306EF-9A1E-4448-835B-85AADE88E3B9}"/>
          </ac:spMkLst>
        </pc:spChg>
        <pc:spChg chg="del">
          <ac:chgData name="Johnny Winter" userId="68af9d69-dee4-4bda-a9fb-0c258397a8d3" providerId="ADAL" clId="{73FF53D3-8292-4053-A904-FB2B4DD0B100}" dt="2023-11-28T11:52:38.197" v="1088" actId="478"/>
          <ac:spMkLst>
            <pc:docMk/>
            <pc:sldMk cId="2438775969" sldId="1715"/>
            <ac:spMk id="10" creationId="{4490E77F-515E-8E34-F73F-5A7D1A6410D9}"/>
          </ac:spMkLst>
        </pc:spChg>
        <pc:spChg chg="del">
          <ac:chgData name="Johnny Winter" userId="68af9d69-dee4-4bda-a9fb-0c258397a8d3" providerId="ADAL" clId="{73FF53D3-8292-4053-A904-FB2B4DD0B100}" dt="2023-11-28T11:52:20.172" v="1068" actId="478"/>
          <ac:spMkLst>
            <pc:docMk/>
            <pc:sldMk cId="2438775969" sldId="1715"/>
            <ac:spMk id="11" creationId="{47232163-4709-6708-49A8-FF3A450BBECE}"/>
          </ac:spMkLst>
        </pc:spChg>
        <pc:spChg chg="mod">
          <ac:chgData name="Johnny Winter" userId="68af9d69-dee4-4bda-a9fb-0c258397a8d3" providerId="ADAL" clId="{73FF53D3-8292-4053-A904-FB2B4DD0B100}" dt="2023-11-28T11:52:50.164" v="1096" actId="1076"/>
          <ac:spMkLst>
            <pc:docMk/>
            <pc:sldMk cId="2438775969" sldId="1715"/>
            <ac:spMk id="14" creationId="{41179F0E-287C-5701-B6D5-273105BF11E1}"/>
          </ac:spMkLst>
        </pc:spChg>
        <pc:spChg chg="del">
          <ac:chgData name="Johnny Winter" userId="68af9d69-dee4-4bda-a9fb-0c258397a8d3" providerId="ADAL" clId="{73FF53D3-8292-4053-A904-FB2B4DD0B100}" dt="2023-11-28T11:52:33.133" v="1082" actId="478"/>
          <ac:spMkLst>
            <pc:docMk/>
            <pc:sldMk cId="2438775969" sldId="1715"/>
            <ac:spMk id="18" creationId="{A1A9B2A9-82AF-EF33-EFB3-2712D946F4EB}"/>
          </ac:spMkLst>
        </pc:spChg>
        <pc:spChg chg="del">
          <ac:chgData name="Johnny Winter" userId="68af9d69-dee4-4bda-a9fb-0c258397a8d3" providerId="ADAL" clId="{73FF53D3-8292-4053-A904-FB2B4DD0B100}" dt="2023-11-28T11:52:35.303" v="1085" actId="478"/>
          <ac:spMkLst>
            <pc:docMk/>
            <pc:sldMk cId="2438775969" sldId="1715"/>
            <ac:spMk id="21" creationId="{5EF40340-C8E0-EBF6-E4EE-E947421E4367}"/>
          </ac:spMkLst>
        </pc:spChg>
        <pc:spChg chg="del">
          <ac:chgData name="Johnny Winter" userId="68af9d69-dee4-4bda-a9fb-0c258397a8d3" providerId="ADAL" clId="{73FF53D3-8292-4053-A904-FB2B4DD0B100}" dt="2023-11-28T11:52:29.960" v="1079" actId="478"/>
          <ac:spMkLst>
            <pc:docMk/>
            <pc:sldMk cId="2438775969" sldId="1715"/>
            <ac:spMk id="22" creationId="{1EC449FD-A7B0-CC49-D2E9-1F84AD034A5F}"/>
          </ac:spMkLst>
        </pc:spChg>
        <pc:spChg chg="del">
          <ac:chgData name="Johnny Winter" userId="68af9d69-dee4-4bda-a9fb-0c258397a8d3" providerId="ADAL" clId="{73FF53D3-8292-4053-A904-FB2B4DD0B100}" dt="2023-11-28T11:52:29.317" v="1078" actId="478"/>
          <ac:spMkLst>
            <pc:docMk/>
            <pc:sldMk cId="2438775969" sldId="1715"/>
            <ac:spMk id="23" creationId="{E1E32264-FD9E-4423-3AE7-F740AE28CCF8}"/>
          </ac:spMkLst>
        </pc:spChg>
        <pc:spChg chg="mod">
          <ac:chgData name="Johnny Winter" userId="68af9d69-dee4-4bda-a9fb-0c258397a8d3" providerId="ADAL" clId="{73FF53D3-8292-4053-A904-FB2B4DD0B100}" dt="2023-11-28T11:52:50.164" v="1096" actId="1076"/>
          <ac:spMkLst>
            <pc:docMk/>
            <pc:sldMk cId="2438775969" sldId="1715"/>
            <ac:spMk id="24" creationId="{7DCD657D-BCC9-0834-75F1-AE44627D16F5}"/>
          </ac:spMkLst>
        </pc:spChg>
        <pc:spChg chg="del">
          <ac:chgData name="Johnny Winter" userId="68af9d69-dee4-4bda-a9fb-0c258397a8d3" providerId="ADAL" clId="{73FF53D3-8292-4053-A904-FB2B4DD0B100}" dt="2023-11-28T11:52:22.839" v="1071" actId="478"/>
          <ac:spMkLst>
            <pc:docMk/>
            <pc:sldMk cId="2438775969" sldId="1715"/>
            <ac:spMk id="28" creationId="{EF7D3003-1EE6-7BFA-699E-EFA71E9EEFE8}"/>
          </ac:spMkLst>
        </pc:spChg>
        <pc:spChg chg="mod">
          <ac:chgData name="Johnny Winter" userId="68af9d69-dee4-4bda-a9fb-0c258397a8d3" providerId="ADAL" clId="{73FF53D3-8292-4053-A904-FB2B4DD0B100}" dt="2023-11-28T11:52:50.164" v="1096" actId="1076"/>
          <ac:spMkLst>
            <pc:docMk/>
            <pc:sldMk cId="2438775969" sldId="1715"/>
            <ac:spMk id="29" creationId="{9C211799-5B14-17DF-9A3F-7D136A62F84E}"/>
          </ac:spMkLst>
        </pc:spChg>
        <pc:spChg chg="mod">
          <ac:chgData name="Johnny Winter" userId="68af9d69-dee4-4bda-a9fb-0c258397a8d3" providerId="ADAL" clId="{73FF53D3-8292-4053-A904-FB2B4DD0B100}" dt="2023-11-28T11:52:53.888" v="1097" actId="1076"/>
          <ac:spMkLst>
            <pc:docMk/>
            <pc:sldMk cId="2438775969" sldId="1715"/>
            <ac:spMk id="31" creationId="{8EA6EE72-A7A0-5726-314C-CAEF8ED200F2}"/>
          </ac:spMkLst>
        </pc:spChg>
        <pc:spChg chg="del mod">
          <ac:chgData name="Johnny Winter" userId="68af9d69-dee4-4bda-a9fb-0c258397a8d3" providerId="ADAL" clId="{73FF53D3-8292-4053-A904-FB2B4DD0B100}" dt="2023-11-28T11:52:26.510" v="1075" actId="478"/>
          <ac:spMkLst>
            <pc:docMk/>
            <pc:sldMk cId="2438775969" sldId="1715"/>
            <ac:spMk id="32" creationId="{7B9EC4A9-3B6B-9114-C41D-17A34491995A}"/>
          </ac:spMkLst>
        </pc:spChg>
        <pc:spChg chg="mod">
          <ac:chgData name="Johnny Winter" userId="68af9d69-dee4-4bda-a9fb-0c258397a8d3" providerId="ADAL" clId="{73FF53D3-8292-4053-A904-FB2B4DD0B100}" dt="2023-11-28T11:52:50.164" v="1096" actId="1076"/>
          <ac:spMkLst>
            <pc:docMk/>
            <pc:sldMk cId="2438775969" sldId="1715"/>
            <ac:spMk id="33" creationId="{8486FC44-31CF-2C2F-AB50-DADC0BE41087}"/>
          </ac:spMkLst>
        </pc:spChg>
        <pc:spChg chg="del">
          <ac:chgData name="Johnny Winter" userId="68af9d69-dee4-4bda-a9fb-0c258397a8d3" providerId="ADAL" clId="{73FF53D3-8292-4053-A904-FB2B4DD0B100}" dt="2023-11-28T11:52:31.341" v="1080" actId="478"/>
          <ac:spMkLst>
            <pc:docMk/>
            <pc:sldMk cId="2438775969" sldId="1715"/>
            <ac:spMk id="34" creationId="{9B66E714-F3BC-9F42-916B-6B816184A26D}"/>
          </ac:spMkLst>
        </pc:spChg>
        <pc:spChg chg="del">
          <ac:chgData name="Johnny Winter" userId="68af9d69-dee4-4bda-a9fb-0c258397a8d3" providerId="ADAL" clId="{73FF53D3-8292-4053-A904-FB2B4DD0B100}" dt="2023-11-28T11:52:32.512" v="1081" actId="478"/>
          <ac:spMkLst>
            <pc:docMk/>
            <pc:sldMk cId="2438775969" sldId="1715"/>
            <ac:spMk id="35" creationId="{3CCA21B2-0E7A-20F8-66CA-8C7F14BB4E19}"/>
          </ac:spMkLst>
        </pc:spChg>
        <pc:spChg chg="del mod">
          <ac:chgData name="Johnny Winter" userId="68af9d69-dee4-4bda-a9fb-0c258397a8d3" providerId="ADAL" clId="{73FF53D3-8292-4053-A904-FB2B4DD0B100}" dt="2023-11-28T11:52:24.800" v="1074" actId="478"/>
          <ac:spMkLst>
            <pc:docMk/>
            <pc:sldMk cId="2438775969" sldId="1715"/>
            <ac:spMk id="36" creationId="{A7857851-120B-DE7D-0248-03C177B9783D}"/>
          </ac:spMkLst>
        </pc:spChg>
        <pc:spChg chg="del">
          <ac:chgData name="Johnny Winter" userId="68af9d69-dee4-4bda-a9fb-0c258397a8d3" providerId="ADAL" clId="{73FF53D3-8292-4053-A904-FB2B4DD0B100}" dt="2023-11-28T11:52:36.519" v="1086" actId="478"/>
          <ac:spMkLst>
            <pc:docMk/>
            <pc:sldMk cId="2438775969" sldId="1715"/>
            <ac:spMk id="37" creationId="{3D15A4D3-87B4-A3B2-8580-55C4E6D18248}"/>
          </ac:spMkLst>
        </pc:spChg>
        <pc:spChg chg="mod">
          <ac:chgData name="Johnny Winter" userId="68af9d69-dee4-4bda-a9fb-0c258397a8d3" providerId="ADAL" clId="{73FF53D3-8292-4053-A904-FB2B4DD0B100}" dt="2023-11-28T11:52:50.164" v="1096" actId="1076"/>
          <ac:spMkLst>
            <pc:docMk/>
            <pc:sldMk cId="2438775969" sldId="1715"/>
            <ac:spMk id="38" creationId="{F193B698-9E57-6E3C-E396-B4F07E450AB4}"/>
          </ac:spMkLst>
        </pc:spChg>
        <pc:spChg chg="del">
          <ac:chgData name="Johnny Winter" userId="68af9d69-dee4-4bda-a9fb-0c258397a8d3" providerId="ADAL" clId="{73FF53D3-8292-4053-A904-FB2B4DD0B100}" dt="2023-11-28T11:53:00.912" v="1099" actId="478"/>
          <ac:spMkLst>
            <pc:docMk/>
            <pc:sldMk cId="2438775969" sldId="1715"/>
            <ac:spMk id="42" creationId="{79C62F17-20D1-F7C7-B634-B7070415F420}"/>
          </ac:spMkLst>
        </pc:spChg>
        <pc:spChg chg="del">
          <ac:chgData name="Johnny Winter" userId="68af9d69-dee4-4bda-a9fb-0c258397a8d3" providerId="ADAL" clId="{73FF53D3-8292-4053-A904-FB2B4DD0B100}" dt="2023-11-28T11:52:39.203" v="1089" actId="478"/>
          <ac:spMkLst>
            <pc:docMk/>
            <pc:sldMk cId="2438775969" sldId="1715"/>
            <ac:spMk id="46" creationId="{A5B6369F-2FC7-E679-56DF-EA1498E349B7}"/>
          </ac:spMkLst>
        </pc:spChg>
        <pc:spChg chg="del">
          <ac:chgData name="Johnny Winter" userId="68af9d69-dee4-4bda-a9fb-0c258397a8d3" providerId="ADAL" clId="{73FF53D3-8292-4053-A904-FB2B4DD0B100}" dt="2023-11-28T11:52:43.602" v="1095" actId="478"/>
          <ac:spMkLst>
            <pc:docMk/>
            <pc:sldMk cId="2438775969" sldId="1715"/>
            <ac:spMk id="47" creationId="{890356FF-34A0-E6B0-ED20-25E7562FD550}"/>
          </ac:spMkLst>
        </pc:spChg>
        <pc:spChg chg="del mod">
          <ac:chgData name="Johnny Winter" userId="68af9d69-dee4-4bda-a9fb-0c258397a8d3" providerId="ADAL" clId="{73FF53D3-8292-4053-A904-FB2B4DD0B100}" dt="2023-11-28T11:52:43.011" v="1094" actId="478"/>
          <ac:spMkLst>
            <pc:docMk/>
            <pc:sldMk cId="2438775969" sldId="1715"/>
            <ac:spMk id="49" creationId="{F678A3AE-C0E5-D22D-00C9-047E70232E9F}"/>
          </ac:spMkLst>
        </pc:spChg>
        <pc:spChg chg="mod">
          <ac:chgData name="Johnny Winter" userId="68af9d69-dee4-4bda-a9fb-0c258397a8d3" providerId="ADAL" clId="{73FF53D3-8292-4053-A904-FB2B4DD0B100}" dt="2023-11-28T11:52:50.164" v="1096" actId="1076"/>
          <ac:spMkLst>
            <pc:docMk/>
            <pc:sldMk cId="2438775969" sldId="1715"/>
            <ac:spMk id="63" creationId="{4228A84B-169C-2C85-9F43-A59C4DF2DBC9}"/>
          </ac:spMkLst>
        </pc:spChg>
        <pc:grpChg chg="mod">
          <ac:chgData name="Johnny Winter" userId="68af9d69-dee4-4bda-a9fb-0c258397a8d3" providerId="ADAL" clId="{73FF53D3-8292-4053-A904-FB2B4DD0B100}" dt="2023-11-28T11:52:50.164" v="1096" actId="1076"/>
          <ac:grpSpMkLst>
            <pc:docMk/>
            <pc:sldMk cId="2438775969" sldId="1715"/>
            <ac:grpSpMk id="1024" creationId="{60849684-27C8-5C7E-BD05-66DCFC370EF4}"/>
          </ac:grpSpMkLst>
        </pc:grpChg>
        <pc:grpChg chg="del">
          <ac:chgData name="Johnny Winter" userId="68af9d69-dee4-4bda-a9fb-0c258397a8d3" providerId="ADAL" clId="{73FF53D3-8292-4053-A904-FB2B4DD0B100}" dt="2023-11-28T11:52:37.589" v="1087" actId="478"/>
          <ac:grpSpMkLst>
            <pc:docMk/>
            <pc:sldMk cId="2438775969" sldId="1715"/>
            <ac:grpSpMk id="1025" creationId="{BDA6EC16-4DE3-D100-F65B-33063DA8A146}"/>
          </ac:grpSpMkLst>
        </pc:grpChg>
        <pc:grpChg chg="del">
          <ac:chgData name="Johnny Winter" userId="68af9d69-dee4-4bda-a9fb-0c258397a8d3" providerId="ADAL" clId="{73FF53D3-8292-4053-A904-FB2B4DD0B100}" dt="2023-11-28T11:52:34.523" v="1084" actId="478"/>
          <ac:grpSpMkLst>
            <pc:docMk/>
            <pc:sldMk cId="2438775969" sldId="1715"/>
            <ac:grpSpMk id="1027" creationId="{CCBA5D45-1584-BE70-974A-2280C8E7319E}"/>
          </ac:grpSpMkLst>
        </pc:grpChg>
        <pc:picChg chg="del">
          <ac:chgData name="Johnny Winter" userId="68af9d69-dee4-4bda-a9fb-0c258397a8d3" providerId="ADAL" clId="{73FF53D3-8292-4053-A904-FB2B4DD0B100}" dt="2023-11-28T11:52:27.465" v="1076" actId="478"/>
          <ac:picMkLst>
            <pc:docMk/>
            <pc:sldMk cId="2438775969" sldId="1715"/>
            <ac:picMk id="3" creationId="{A6E696EF-B241-BCFF-8037-38B9DB5B73BE}"/>
          </ac:picMkLst>
        </pc:picChg>
        <pc:picChg chg="del">
          <ac:chgData name="Johnny Winter" userId="68af9d69-dee4-4bda-a9fb-0c258397a8d3" providerId="ADAL" clId="{73FF53D3-8292-4053-A904-FB2B4DD0B100}" dt="2023-11-28T11:52:28.041" v="1077" actId="478"/>
          <ac:picMkLst>
            <pc:docMk/>
            <pc:sldMk cId="2438775969" sldId="1715"/>
            <ac:picMk id="7" creationId="{7E3692ED-3E1C-4DBC-9D64-26ED639148CA}"/>
          </ac:picMkLst>
        </pc:picChg>
        <pc:picChg chg="mod">
          <ac:chgData name="Johnny Winter" userId="68af9d69-dee4-4bda-a9fb-0c258397a8d3" providerId="ADAL" clId="{73FF53D3-8292-4053-A904-FB2B4DD0B100}" dt="2023-11-28T11:52:50.164" v="1096" actId="1076"/>
          <ac:picMkLst>
            <pc:docMk/>
            <pc:sldMk cId="2438775969" sldId="1715"/>
            <ac:picMk id="8" creationId="{836D0435-B552-DDE8-F566-B558BEA8601A}"/>
          </ac:picMkLst>
        </pc:picChg>
        <pc:picChg chg="del">
          <ac:chgData name="Johnny Winter" userId="68af9d69-dee4-4bda-a9fb-0c258397a8d3" providerId="ADAL" clId="{73FF53D3-8292-4053-A904-FB2B4DD0B100}" dt="2023-11-28T11:52:21.552" v="1069" actId="478"/>
          <ac:picMkLst>
            <pc:docMk/>
            <pc:sldMk cId="2438775969" sldId="1715"/>
            <ac:picMk id="20" creationId="{77053115-751F-CD79-CC25-851B85A07197}"/>
          </ac:picMkLst>
        </pc:picChg>
        <pc:picChg chg="mod">
          <ac:chgData name="Johnny Winter" userId="68af9d69-dee4-4bda-a9fb-0c258397a8d3" providerId="ADAL" clId="{73FF53D3-8292-4053-A904-FB2B4DD0B100}" dt="2023-11-28T11:52:50.164" v="1096" actId="1076"/>
          <ac:picMkLst>
            <pc:docMk/>
            <pc:sldMk cId="2438775969" sldId="1715"/>
            <ac:picMk id="30" creationId="{EADA336A-8408-2233-11EE-73E5539C05A7}"/>
          </ac:picMkLst>
        </pc:picChg>
        <pc:picChg chg="del">
          <ac:chgData name="Johnny Winter" userId="68af9d69-dee4-4bda-a9fb-0c258397a8d3" providerId="ADAL" clId="{73FF53D3-8292-4053-A904-FB2B4DD0B100}" dt="2023-11-28T11:52:41.353" v="1092" actId="478"/>
          <ac:picMkLst>
            <pc:docMk/>
            <pc:sldMk cId="2438775969" sldId="1715"/>
            <ac:picMk id="39" creationId="{220CEBEB-A32A-C037-3635-C2087A9C282D}"/>
          </ac:picMkLst>
        </pc:picChg>
        <pc:picChg chg="del">
          <ac:chgData name="Johnny Winter" userId="68af9d69-dee4-4bda-a9fb-0c258397a8d3" providerId="ADAL" clId="{73FF53D3-8292-4053-A904-FB2B4DD0B100}" dt="2023-11-28T11:52:40.045" v="1091" actId="478"/>
          <ac:picMkLst>
            <pc:docMk/>
            <pc:sldMk cId="2438775969" sldId="1715"/>
            <ac:picMk id="40" creationId="{10BF6FDB-8385-AEBB-3B89-D91C6AEEBBCE}"/>
          </ac:picMkLst>
        </pc:picChg>
        <pc:picChg chg="del">
          <ac:chgData name="Johnny Winter" userId="68af9d69-dee4-4bda-a9fb-0c258397a8d3" providerId="ADAL" clId="{73FF53D3-8292-4053-A904-FB2B4DD0B100}" dt="2023-11-28T11:52:39.603" v="1090" actId="478"/>
          <ac:picMkLst>
            <pc:docMk/>
            <pc:sldMk cId="2438775969" sldId="1715"/>
            <ac:picMk id="51" creationId="{6C0DAB9D-49B0-3C1A-F1C6-04B3897C261E}"/>
          </ac:picMkLst>
        </pc:picChg>
        <pc:picChg chg="del">
          <ac:chgData name="Johnny Winter" userId="68af9d69-dee4-4bda-a9fb-0c258397a8d3" providerId="ADAL" clId="{73FF53D3-8292-4053-A904-FB2B4DD0B100}" dt="2023-11-28T11:52:33.936" v="1083" actId="478"/>
          <ac:picMkLst>
            <pc:docMk/>
            <pc:sldMk cId="2438775969" sldId="1715"/>
            <ac:picMk id="58" creationId="{901F8DC0-105C-7A3E-2838-4A2E617C3B6E}"/>
          </ac:picMkLst>
        </pc:picChg>
        <pc:picChg chg="mod">
          <ac:chgData name="Johnny Winter" userId="68af9d69-dee4-4bda-a9fb-0c258397a8d3" providerId="ADAL" clId="{73FF53D3-8292-4053-A904-FB2B4DD0B100}" dt="2023-11-28T11:52:50.164" v="1096" actId="1076"/>
          <ac:picMkLst>
            <pc:docMk/>
            <pc:sldMk cId="2438775969" sldId="1715"/>
            <ac:picMk id="59" creationId="{FEF74828-3015-BB0E-82DE-ABB6B26972B8}"/>
          </ac:picMkLst>
        </pc:picChg>
        <pc:picChg chg="del">
          <ac:chgData name="Johnny Winter" userId="68af9d69-dee4-4bda-a9fb-0c258397a8d3" providerId="ADAL" clId="{73FF53D3-8292-4053-A904-FB2B4DD0B100}" dt="2023-11-28T11:52:22.071" v="1070" actId="478"/>
          <ac:picMkLst>
            <pc:docMk/>
            <pc:sldMk cId="2438775969" sldId="1715"/>
            <ac:picMk id="1026" creationId="{46460C2E-599B-DBE9-F0CA-0746A9BAA24B}"/>
          </ac:picMkLst>
        </pc:picChg>
        <pc:cxnChg chg="del">
          <ac:chgData name="Johnny Winter" userId="68af9d69-dee4-4bda-a9fb-0c258397a8d3" providerId="ADAL" clId="{73FF53D3-8292-4053-A904-FB2B4DD0B100}" dt="2023-11-28T11:52:17.197" v="1067" actId="478"/>
          <ac:cxnSpMkLst>
            <pc:docMk/>
            <pc:sldMk cId="2438775969" sldId="1715"/>
            <ac:cxnSpMk id="6" creationId="{B1D9DD39-C5BE-D93A-37F4-C13550E08A25}"/>
          </ac:cxnSpMkLst>
        </pc:cxnChg>
      </pc:sldChg>
      <pc:sldChg chg="addSp modSp new del">
        <pc:chgData name="Johnny Winter" userId="68af9d69-dee4-4bda-a9fb-0c258397a8d3" providerId="ADAL" clId="{73FF53D3-8292-4053-A904-FB2B4DD0B100}" dt="2023-11-28T12:50:06.183" v="1169" actId="47"/>
        <pc:sldMkLst>
          <pc:docMk/>
          <pc:sldMk cId="762205920" sldId="1716"/>
        </pc:sldMkLst>
        <pc:picChg chg="add mod">
          <ac:chgData name="Johnny Winter" userId="68af9d69-dee4-4bda-a9fb-0c258397a8d3" providerId="ADAL" clId="{73FF53D3-8292-4053-A904-FB2B4DD0B100}" dt="2023-11-28T11:55:34.610" v="1114" actId="1076"/>
          <ac:picMkLst>
            <pc:docMk/>
            <pc:sldMk cId="762205920" sldId="1716"/>
            <ac:picMk id="3074" creationId="{B6FF35E9-45F4-7DA0-3129-654DD0564A52}"/>
          </ac:picMkLst>
        </pc:picChg>
      </pc:sldChg>
      <pc:sldChg chg="addSp modSp new mod">
        <pc:chgData name="Johnny Winter" userId="68af9d69-dee4-4bda-a9fb-0c258397a8d3" providerId="ADAL" clId="{73FF53D3-8292-4053-A904-FB2B4DD0B100}" dt="2023-11-28T12:50:30.690" v="1179" actId="1076"/>
        <pc:sldMkLst>
          <pc:docMk/>
          <pc:sldMk cId="2999670959" sldId="1717"/>
        </pc:sldMkLst>
        <pc:spChg chg="add mod">
          <ac:chgData name="Johnny Winter" userId="68af9d69-dee4-4bda-a9fb-0c258397a8d3" providerId="ADAL" clId="{73FF53D3-8292-4053-A904-FB2B4DD0B100}" dt="2023-11-28T12:50:30.690" v="1179" actId="1076"/>
          <ac:spMkLst>
            <pc:docMk/>
            <pc:sldMk cId="2999670959" sldId="1717"/>
            <ac:spMk id="5" creationId="{D0CE6854-4D1E-2BFE-C1A4-CC24D1E41AD4}"/>
          </ac:spMkLst>
        </pc:spChg>
        <pc:picChg chg="add mod">
          <ac:chgData name="Johnny Winter" userId="68af9d69-dee4-4bda-a9fb-0c258397a8d3" providerId="ADAL" clId="{73FF53D3-8292-4053-A904-FB2B4DD0B100}" dt="2023-11-28T12:50:14.135" v="1171" actId="14100"/>
          <ac:picMkLst>
            <pc:docMk/>
            <pc:sldMk cId="2999670959" sldId="1717"/>
            <ac:picMk id="4" creationId="{79B79B0C-B51F-436A-FDD7-A8BC747081FC}"/>
          </ac:picMkLst>
        </pc:picChg>
      </pc:sldChg>
      <pc:sldChg chg="addSp modSp new mod">
        <pc:chgData name="Johnny Winter" userId="68af9d69-dee4-4bda-a9fb-0c258397a8d3" providerId="ADAL" clId="{73FF53D3-8292-4053-A904-FB2B4DD0B100}" dt="2023-11-28T12:51:42.927" v="1187" actId="208"/>
        <pc:sldMkLst>
          <pc:docMk/>
          <pc:sldMk cId="3548258514" sldId="1718"/>
        </pc:sldMkLst>
        <pc:picChg chg="add mod">
          <ac:chgData name="Johnny Winter" userId="68af9d69-dee4-4bda-a9fb-0c258397a8d3" providerId="ADAL" clId="{73FF53D3-8292-4053-A904-FB2B4DD0B100}" dt="2023-11-28T12:51:42.927" v="1187" actId="208"/>
          <ac:picMkLst>
            <pc:docMk/>
            <pc:sldMk cId="3548258514" sldId="1718"/>
            <ac:picMk id="4" creationId="{10FA87A4-2A75-6239-D941-70E1A6AFA773}"/>
          </ac:picMkLst>
        </pc:picChg>
      </pc:sldChg>
      <pc:sldChg chg="addSp delSp modSp new mod modClrScheme chgLayout">
        <pc:chgData name="Johnny Winter" userId="68af9d69-dee4-4bda-a9fb-0c258397a8d3" providerId="ADAL" clId="{73FF53D3-8292-4053-A904-FB2B4DD0B100}" dt="2023-11-28T12:52:31.329" v="1220" actId="20577"/>
        <pc:sldMkLst>
          <pc:docMk/>
          <pc:sldMk cId="2876675470" sldId="1719"/>
        </pc:sldMkLst>
        <pc:spChg chg="del mod ord">
          <ac:chgData name="Johnny Winter" userId="68af9d69-dee4-4bda-a9fb-0c258397a8d3" providerId="ADAL" clId="{73FF53D3-8292-4053-A904-FB2B4DD0B100}" dt="2023-11-28T12:52:23.540" v="1189" actId="700"/>
          <ac:spMkLst>
            <pc:docMk/>
            <pc:sldMk cId="2876675470" sldId="1719"/>
            <ac:spMk id="2" creationId="{23B1EDE4-4610-E76A-D2E4-C76A93407509}"/>
          </ac:spMkLst>
        </pc:spChg>
        <pc:spChg chg="add mod ord">
          <ac:chgData name="Johnny Winter" userId="68af9d69-dee4-4bda-a9fb-0c258397a8d3" providerId="ADAL" clId="{73FF53D3-8292-4053-A904-FB2B4DD0B100}" dt="2023-11-28T12:52:31.329" v="1220" actId="20577"/>
          <ac:spMkLst>
            <pc:docMk/>
            <pc:sldMk cId="2876675470" sldId="1719"/>
            <ac:spMk id="3" creationId="{B56CB4F6-DB28-7DC6-4807-9A117F489C70}"/>
          </ac:spMkLst>
        </pc:spChg>
      </pc:sldChg>
      <pc:sldChg chg="addSp delSp modSp new mod modClrScheme chgLayout">
        <pc:chgData name="Johnny Winter" userId="68af9d69-dee4-4bda-a9fb-0c258397a8d3" providerId="ADAL" clId="{73FF53D3-8292-4053-A904-FB2B4DD0B100}" dt="2023-11-28T13:51:18.417" v="1795" actId="1076"/>
        <pc:sldMkLst>
          <pc:docMk/>
          <pc:sldMk cId="262301720" sldId="1720"/>
        </pc:sldMkLst>
        <pc:spChg chg="del mod ord">
          <ac:chgData name="Johnny Winter" userId="68af9d69-dee4-4bda-a9fb-0c258397a8d3" providerId="ADAL" clId="{73FF53D3-8292-4053-A904-FB2B4DD0B100}" dt="2023-11-28T12:52:42.350" v="1222" actId="700"/>
          <ac:spMkLst>
            <pc:docMk/>
            <pc:sldMk cId="262301720" sldId="1720"/>
            <ac:spMk id="2" creationId="{0553C2A1-4324-BE0A-577D-2FC665924C1D}"/>
          </ac:spMkLst>
        </pc:spChg>
        <pc:spChg chg="add mod ord">
          <ac:chgData name="Johnny Winter" userId="68af9d69-dee4-4bda-a9fb-0c258397a8d3" providerId="ADAL" clId="{73FF53D3-8292-4053-A904-FB2B4DD0B100}" dt="2023-11-28T12:54:47.773" v="1295" actId="20577"/>
          <ac:spMkLst>
            <pc:docMk/>
            <pc:sldMk cId="262301720" sldId="1720"/>
            <ac:spMk id="3" creationId="{5CF596A0-3F88-0DF1-547A-3811123883F5}"/>
          </ac:spMkLst>
        </pc:spChg>
        <pc:picChg chg="add del mod">
          <ac:chgData name="Johnny Winter" userId="68af9d69-dee4-4bda-a9fb-0c258397a8d3" providerId="ADAL" clId="{73FF53D3-8292-4053-A904-FB2B4DD0B100}" dt="2023-11-28T13:17:59.578" v="1423" actId="478"/>
          <ac:picMkLst>
            <pc:docMk/>
            <pc:sldMk cId="262301720" sldId="1720"/>
            <ac:picMk id="4" creationId="{2DB20558-5D3F-4858-96ED-645BECC7E184}"/>
          </ac:picMkLst>
        </pc:picChg>
        <pc:picChg chg="add mod">
          <ac:chgData name="Johnny Winter" userId="68af9d69-dee4-4bda-a9fb-0c258397a8d3" providerId="ADAL" clId="{73FF53D3-8292-4053-A904-FB2B4DD0B100}" dt="2023-11-28T13:50:43.949" v="1790" actId="1076"/>
          <ac:picMkLst>
            <pc:docMk/>
            <pc:sldMk cId="262301720" sldId="1720"/>
            <ac:picMk id="6" creationId="{73CD915D-744E-F29A-1F6D-BCF1738571EC}"/>
          </ac:picMkLst>
        </pc:picChg>
        <pc:picChg chg="add mod">
          <ac:chgData name="Johnny Winter" userId="68af9d69-dee4-4bda-a9fb-0c258397a8d3" providerId="ADAL" clId="{73FF53D3-8292-4053-A904-FB2B4DD0B100}" dt="2023-11-28T13:50:38.960" v="1789" actId="1076"/>
          <ac:picMkLst>
            <pc:docMk/>
            <pc:sldMk cId="262301720" sldId="1720"/>
            <ac:picMk id="2050" creationId="{4B4C0818-D2CB-CA92-72B2-158D912FD15C}"/>
          </ac:picMkLst>
        </pc:picChg>
        <pc:picChg chg="add mod">
          <ac:chgData name="Johnny Winter" userId="68af9d69-dee4-4bda-a9fb-0c258397a8d3" providerId="ADAL" clId="{73FF53D3-8292-4053-A904-FB2B4DD0B100}" dt="2023-11-28T13:51:18.417" v="1795" actId="1076"/>
          <ac:picMkLst>
            <pc:docMk/>
            <pc:sldMk cId="262301720" sldId="1720"/>
            <ac:picMk id="2052" creationId="{08D8E8A4-7CE7-F383-967D-ED7E3160104C}"/>
          </ac:picMkLst>
        </pc:picChg>
      </pc:sldChg>
      <pc:sldChg chg="addSp modSp new mod">
        <pc:chgData name="Johnny Winter" userId="68af9d69-dee4-4bda-a9fb-0c258397a8d3" providerId="ADAL" clId="{73FF53D3-8292-4053-A904-FB2B4DD0B100}" dt="2023-11-28T13:54:08.755" v="1886" actId="5793"/>
        <pc:sldMkLst>
          <pc:docMk/>
          <pc:sldMk cId="612450645" sldId="1721"/>
        </pc:sldMkLst>
        <pc:spChg chg="mod">
          <ac:chgData name="Johnny Winter" userId="68af9d69-dee4-4bda-a9fb-0c258397a8d3" providerId="ADAL" clId="{73FF53D3-8292-4053-A904-FB2B4DD0B100}" dt="2023-11-28T13:54:08.755" v="1886" actId="5793"/>
          <ac:spMkLst>
            <pc:docMk/>
            <pc:sldMk cId="612450645" sldId="1721"/>
            <ac:spMk id="2" creationId="{25095372-199F-8D87-3661-8DC0D3CB27F0}"/>
          </ac:spMkLst>
        </pc:spChg>
        <pc:picChg chg="add mod">
          <ac:chgData name="Johnny Winter" userId="68af9d69-dee4-4bda-a9fb-0c258397a8d3" providerId="ADAL" clId="{73FF53D3-8292-4053-A904-FB2B4DD0B100}" dt="2023-11-28T13:00:09.425" v="1392" actId="1076"/>
          <ac:picMkLst>
            <pc:docMk/>
            <pc:sldMk cId="612450645" sldId="1721"/>
            <ac:picMk id="4" creationId="{4417C4D0-BB73-428C-DD57-F05063094C79}"/>
          </ac:picMkLst>
        </pc:picChg>
        <pc:picChg chg="add mod">
          <ac:chgData name="Johnny Winter" userId="68af9d69-dee4-4bda-a9fb-0c258397a8d3" providerId="ADAL" clId="{73FF53D3-8292-4053-A904-FB2B4DD0B100}" dt="2023-11-28T13:02:13.230" v="1396" actId="208"/>
          <ac:picMkLst>
            <pc:docMk/>
            <pc:sldMk cId="612450645" sldId="1721"/>
            <ac:picMk id="5" creationId="{A800A251-989D-E916-E68A-15D9740AB156}"/>
          </ac:picMkLst>
        </pc:picChg>
      </pc:sldChg>
      <pc:sldChg chg="addSp modSp new mod">
        <pc:chgData name="Johnny Winter" userId="68af9d69-dee4-4bda-a9fb-0c258397a8d3" providerId="ADAL" clId="{73FF53D3-8292-4053-A904-FB2B4DD0B100}" dt="2023-11-28T13:16:38.958" v="1417" actId="1076"/>
        <pc:sldMkLst>
          <pc:docMk/>
          <pc:sldMk cId="4057978047" sldId="1722"/>
        </pc:sldMkLst>
        <pc:spChg chg="mod">
          <ac:chgData name="Johnny Winter" userId="68af9d69-dee4-4bda-a9fb-0c258397a8d3" providerId="ADAL" clId="{73FF53D3-8292-4053-A904-FB2B4DD0B100}" dt="2023-11-28T13:16:34.973" v="1416" actId="20577"/>
          <ac:spMkLst>
            <pc:docMk/>
            <pc:sldMk cId="4057978047" sldId="1722"/>
            <ac:spMk id="2" creationId="{C8A71B9C-EE75-4C52-24E2-E5CE37D77C42}"/>
          </ac:spMkLst>
        </pc:spChg>
        <pc:picChg chg="add mod">
          <ac:chgData name="Johnny Winter" userId="68af9d69-dee4-4bda-a9fb-0c258397a8d3" providerId="ADAL" clId="{73FF53D3-8292-4053-A904-FB2B4DD0B100}" dt="2023-11-28T13:16:38.958" v="1417" actId="1076"/>
          <ac:picMkLst>
            <pc:docMk/>
            <pc:sldMk cId="4057978047" sldId="1722"/>
            <ac:picMk id="1026" creationId="{4A727AA7-1E7F-0319-1D94-46E8CB2F6E9D}"/>
          </ac:picMkLst>
        </pc:picChg>
      </pc:sldChg>
      <pc:sldChg chg="addSp modSp new mod">
        <pc:chgData name="Johnny Winter" userId="68af9d69-dee4-4bda-a9fb-0c258397a8d3" providerId="ADAL" clId="{73FF53D3-8292-4053-A904-FB2B4DD0B100}" dt="2023-11-28T13:55:18.641" v="1911" actId="20577"/>
        <pc:sldMkLst>
          <pc:docMk/>
          <pc:sldMk cId="603902765" sldId="1723"/>
        </pc:sldMkLst>
        <pc:spChg chg="mod">
          <ac:chgData name="Johnny Winter" userId="68af9d69-dee4-4bda-a9fb-0c258397a8d3" providerId="ADAL" clId="{73FF53D3-8292-4053-A904-FB2B4DD0B100}" dt="2023-11-28T13:18:44.388" v="1431" actId="20577"/>
          <ac:spMkLst>
            <pc:docMk/>
            <pc:sldMk cId="603902765" sldId="1723"/>
            <ac:spMk id="2" creationId="{CE7AFE4F-9974-3EC9-5F97-08F4C7A12ADA}"/>
          </ac:spMkLst>
        </pc:spChg>
        <pc:spChg chg="add mod">
          <ac:chgData name="Johnny Winter" userId="68af9d69-dee4-4bda-a9fb-0c258397a8d3" providerId="ADAL" clId="{73FF53D3-8292-4053-A904-FB2B4DD0B100}" dt="2023-11-28T13:55:18.641" v="1911" actId="20577"/>
          <ac:spMkLst>
            <pc:docMk/>
            <pc:sldMk cId="603902765" sldId="1723"/>
            <ac:spMk id="3" creationId="{43115869-667A-4C99-9461-D1C4F3DF9F56}"/>
          </ac:spMkLst>
        </pc:spChg>
      </pc:sldChg>
      <pc:sldChg chg="addSp modSp new mod ord">
        <pc:chgData name="Johnny Winter" userId="68af9d69-dee4-4bda-a9fb-0c258397a8d3" providerId="ADAL" clId="{73FF53D3-8292-4053-A904-FB2B4DD0B100}" dt="2023-11-28T13:47:07.595" v="1617" actId="207"/>
        <pc:sldMkLst>
          <pc:docMk/>
          <pc:sldMk cId="2758325618" sldId="1724"/>
        </pc:sldMkLst>
        <pc:spChg chg="mod">
          <ac:chgData name="Johnny Winter" userId="68af9d69-dee4-4bda-a9fb-0c258397a8d3" providerId="ADAL" clId="{73FF53D3-8292-4053-A904-FB2B4DD0B100}" dt="2023-11-28T13:45:22.259" v="1615" actId="20577"/>
          <ac:spMkLst>
            <pc:docMk/>
            <pc:sldMk cId="2758325618" sldId="1724"/>
            <ac:spMk id="2" creationId="{E9216658-B3B3-DC4C-E2F9-058234EA3B3F}"/>
          </ac:spMkLst>
        </pc:spChg>
        <pc:spChg chg="add mod">
          <ac:chgData name="Johnny Winter" userId="68af9d69-dee4-4bda-a9fb-0c258397a8d3" providerId="ADAL" clId="{73FF53D3-8292-4053-A904-FB2B4DD0B100}" dt="2023-11-28T13:47:07.595" v="1617" actId="207"/>
          <ac:spMkLst>
            <pc:docMk/>
            <pc:sldMk cId="2758325618" sldId="1724"/>
            <ac:spMk id="3" creationId="{5B66EC90-7452-BAB0-5C0E-B8924AF6763E}"/>
          </ac:spMkLst>
        </pc:spChg>
      </pc:sldChg>
      <pc:sldChg chg="new del">
        <pc:chgData name="Johnny Winter" userId="68af9d69-dee4-4bda-a9fb-0c258397a8d3" providerId="ADAL" clId="{73FF53D3-8292-4053-A904-FB2B4DD0B100}" dt="2023-11-28T13:47:29.868" v="1619" actId="680"/>
        <pc:sldMkLst>
          <pc:docMk/>
          <pc:sldMk cId="1715779409" sldId="1725"/>
        </pc:sldMkLst>
      </pc:sldChg>
      <pc:sldChg chg="modSp add mod">
        <pc:chgData name="Johnny Winter" userId="68af9d69-dee4-4bda-a9fb-0c258397a8d3" providerId="ADAL" clId="{73FF53D3-8292-4053-A904-FB2B4DD0B100}" dt="2023-11-28T13:48:34.551" v="1784" actId="20577"/>
        <pc:sldMkLst>
          <pc:docMk/>
          <pc:sldMk cId="3416843696" sldId="1725"/>
        </pc:sldMkLst>
        <pc:spChg chg="mod">
          <ac:chgData name="Johnny Winter" userId="68af9d69-dee4-4bda-a9fb-0c258397a8d3" providerId="ADAL" clId="{73FF53D3-8292-4053-A904-FB2B4DD0B100}" dt="2023-11-28T13:47:40.714" v="1637" actId="20577"/>
          <ac:spMkLst>
            <pc:docMk/>
            <pc:sldMk cId="3416843696" sldId="1725"/>
            <ac:spMk id="2" creationId="{CE7AFE4F-9974-3EC9-5F97-08F4C7A12ADA}"/>
          </ac:spMkLst>
        </pc:spChg>
        <pc:spChg chg="mod">
          <ac:chgData name="Johnny Winter" userId="68af9d69-dee4-4bda-a9fb-0c258397a8d3" providerId="ADAL" clId="{73FF53D3-8292-4053-A904-FB2B4DD0B100}" dt="2023-11-28T13:48:34.551" v="1784" actId="20577"/>
          <ac:spMkLst>
            <pc:docMk/>
            <pc:sldMk cId="3416843696" sldId="1725"/>
            <ac:spMk id="3" creationId="{43115869-667A-4C99-9461-D1C4F3DF9F56}"/>
          </ac:spMkLst>
        </pc:spChg>
      </pc:sldChg>
      <pc:sldChg chg="add del">
        <pc:chgData name="Johnny Winter" userId="68af9d69-dee4-4bda-a9fb-0c258397a8d3" providerId="ADAL" clId="{73FF53D3-8292-4053-A904-FB2B4DD0B100}" dt="2023-11-28T13:49:44.504" v="1786"/>
        <pc:sldMkLst>
          <pc:docMk/>
          <pc:sldMk cId="854301062" sldId="1726"/>
        </pc:sldMkLst>
      </pc:sldChg>
      <pc:sldChg chg="modSp add mod">
        <pc:chgData name="Johnny Winter" userId="68af9d69-dee4-4bda-a9fb-0c258397a8d3" providerId="ADAL" clId="{73FF53D3-8292-4053-A904-FB2B4DD0B100}" dt="2023-11-28T13:50:21.659" v="1788" actId="207"/>
        <pc:sldMkLst>
          <pc:docMk/>
          <pc:sldMk cId="2217722889" sldId="1726"/>
        </pc:sldMkLst>
        <pc:spChg chg="mod">
          <ac:chgData name="Johnny Winter" userId="68af9d69-dee4-4bda-a9fb-0c258397a8d3" providerId="ADAL" clId="{73FF53D3-8292-4053-A904-FB2B4DD0B100}" dt="2023-11-28T13:50:21.659" v="1788" actId="207"/>
          <ac:spMkLst>
            <pc:docMk/>
            <pc:sldMk cId="2217722889" sldId="1726"/>
            <ac:spMk id="3" creationId="{5B66EC90-7452-BAB0-5C0E-B8924AF6763E}"/>
          </ac:spMkLst>
        </pc:spChg>
      </pc:sldChg>
      <pc:sldChg chg="modSp add mod">
        <pc:chgData name="Johnny Winter" userId="68af9d69-dee4-4bda-a9fb-0c258397a8d3" providerId="ADAL" clId="{73FF53D3-8292-4053-A904-FB2B4DD0B100}" dt="2023-11-28T13:52:03.275" v="1850" actId="20577"/>
        <pc:sldMkLst>
          <pc:docMk/>
          <pc:sldMk cId="247961406" sldId="1727"/>
        </pc:sldMkLst>
        <pc:spChg chg="mod">
          <ac:chgData name="Johnny Winter" userId="68af9d69-dee4-4bda-a9fb-0c258397a8d3" providerId="ADAL" clId="{73FF53D3-8292-4053-A904-FB2B4DD0B100}" dt="2023-11-28T13:51:33.755" v="1809" actId="20577"/>
          <ac:spMkLst>
            <pc:docMk/>
            <pc:sldMk cId="247961406" sldId="1727"/>
            <ac:spMk id="2" creationId="{CE7AFE4F-9974-3EC9-5F97-08F4C7A12ADA}"/>
          </ac:spMkLst>
        </pc:spChg>
        <pc:spChg chg="mod">
          <ac:chgData name="Johnny Winter" userId="68af9d69-dee4-4bda-a9fb-0c258397a8d3" providerId="ADAL" clId="{73FF53D3-8292-4053-A904-FB2B4DD0B100}" dt="2023-11-28T13:52:03.275" v="1850" actId="20577"/>
          <ac:spMkLst>
            <pc:docMk/>
            <pc:sldMk cId="247961406" sldId="1727"/>
            <ac:spMk id="3" creationId="{43115869-667A-4C99-9461-D1C4F3DF9F56}"/>
          </ac:spMkLst>
        </pc:spChg>
      </pc:sldChg>
      <pc:sldChg chg="modSp add mod">
        <pc:chgData name="Johnny Winter" userId="68af9d69-dee4-4bda-a9fb-0c258397a8d3" providerId="ADAL" clId="{73FF53D3-8292-4053-A904-FB2B4DD0B100}" dt="2023-11-28T13:53:11.263" v="1852" actId="207"/>
        <pc:sldMkLst>
          <pc:docMk/>
          <pc:sldMk cId="2987447445" sldId="1728"/>
        </pc:sldMkLst>
        <pc:spChg chg="mod">
          <ac:chgData name="Johnny Winter" userId="68af9d69-dee4-4bda-a9fb-0c258397a8d3" providerId="ADAL" clId="{73FF53D3-8292-4053-A904-FB2B4DD0B100}" dt="2023-11-28T13:53:11.263" v="1852" actId="207"/>
          <ac:spMkLst>
            <pc:docMk/>
            <pc:sldMk cId="2987447445" sldId="1728"/>
            <ac:spMk id="3" creationId="{5B66EC90-7452-BAB0-5C0E-B8924AF6763E}"/>
          </ac:spMkLst>
        </pc:spChg>
      </pc:sldChg>
      <pc:sldChg chg="addSp delSp modSp new mod modClrScheme chgLayout">
        <pc:chgData name="Johnny Winter" userId="68af9d69-dee4-4bda-a9fb-0c258397a8d3" providerId="ADAL" clId="{73FF53D3-8292-4053-A904-FB2B4DD0B100}" dt="2023-11-28T14:02:43.741" v="2205" actId="20577"/>
        <pc:sldMkLst>
          <pc:docMk/>
          <pc:sldMk cId="1779156017" sldId="1729"/>
        </pc:sldMkLst>
        <pc:spChg chg="del mod ord">
          <ac:chgData name="Johnny Winter" userId="68af9d69-dee4-4bda-a9fb-0c258397a8d3" providerId="ADAL" clId="{73FF53D3-8292-4053-A904-FB2B4DD0B100}" dt="2023-11-28T13:56:34.174" v="1915" actId="700"/>
          <ac:spMkLst>
            <pc:docMk/>
            <pc:sldMk cId="1779156017" sldId="1729"/>
            <ac:spMk id="2" creationId="{AD867F4B-1A76-6EE2-3486-21B9129148B7}"/>
          </ac:spMkLst>
        </pc:spChg>
        <pc:spChg chg="add mod ord">
          <ac:chgData name="Johnny Winter" userId="68af9d69-dee4-4bda-a9fb-0c258397a8d3" providerId="ADAL" clId="{73FF53D3-8292-4053-A904-FB2B4DD0B100}" dt="2023-11-28T13:56:34.174" v="1915" actId="700"/>
          <ac:spMkLst>
            <pc:docMk/>
            <pc:sldMk cId="1779156017" sldId="1729"/>
            <ac:spMk id="3" creationId="{0EA84E11-2D2B-9FC5-2BAD-2D90B42A1860}"/>
          </ac:spMkLst>
        </pc:spChg>
        <pc:graphicFrameChg chg="add del mod modGraphic">
          <ac:chgData name="Johnny Winter" userId="68af9d69-dee4-4bda-a9fb-0c258397a8d3" providerId="ADAL" clId="{73FF53D3-8292-4053-A904-FB2B4DD0B100}" dt="2023-11-28T14:02:25.739" v="2168" actId="478"/>
          <ac:graphicFrameMkLst>
            <pc:docMk/>
            <pc:sldMk cId="1779156017" sldId="1729"/>
            <ac:graphicFrameMk id="4" creationId="{C9563066-19E3-20FA-D2F8-97F92B60B90F}"/>
          </ac:graphicFrameMkLst>
        </pc:graphicFrameChg>
        <pc:graphicFrameChg chg="add mod modGraphic">
          <ac:chgData name="Johnny Winter" userId="68af9d69-dee4-4bda-a9fb-0c258397a8d3" providerId="ADAL" clId="{73FF53D3-8292-4053-A904-FB2B4DD0B100}" dt="2023-11-28T14:02:43.741" v="2205" actId="20577"/>
          <ac:graphicFrameMkLst>
            <pc:docMk/>
            <pc:sldMk cId="1779156017" sldId="1729"/>
            <ac:graphicFrameMk id="5" creationId="{ABFF5CC5-DD72-87C4-8BDF-6115827A6E80}"/>
          </ac:graphicFrameMkLst>
        </pc:graphicFrameChg>
      </pc:sldChg>
      <pc:sldChg chg="new del">
        <pc:chgData name="Johnny Winter" userId="68af9d69-dee4-4bda-a9fb-0c258397a8d3" providerId="ADAL" clId="{73FF53D3-8292-4053-A904-FB2B4DD0B100}" dt="2023-11-28T13:56:23.667" v="1913" actId="680"/>
        <pc:sldMkLst>
          <pc:docMk/>
          <pc:sldMk cId="1830646143" sldId="1729"/>
        </pc:sldMkLst>
      </pc:sldChg>
      <pc:sldMasterChg chg="modTransition modSldLayout">
        <pc:chgData name="Johnny Winter" userId="68af9d69-dee4-4bda-a9fb-0c258397a8d3" providerId="ADAL" clId="{73FF53D3-8292-4053-A904-FB2B4DD0B100}" dt="2023-11-28T11:30:56.428" v="570"/>
        <pc:sldMasterMkLst>
          <pc:docMk/>
          <pc:sldMasterMk cId="2357840987" sldId="2147483718"/>
        </pc:sldMasterMkLst>
        <pc:sldLayoutChg chg="delSp">
          <pc:chgData name="Johnny Winter" userId="68af9d69-dee4-4bda-a9fb-0c258397a8d3" providerId="ADAL" clId="{73FF53D3-8292-4053-A904-FB2B4DD0B100}" dt="2023-11-28T11:30:56.428" v="570"/>
          <pc:sldLayoutMkLst>
            <pc:docMk/>
            <pc:sldMasterMk cId="2357840987" sldId="2147483718"/>
            <pc:sldLayoutMk cId="3668909901" sldId="2147483730"/>
          </pc:sldLayoutMkLst>
          <pc:spChg chg="del">
            <ac:chgData name="Johnny Winter" userId="68af9d69-dee4-4bda-a9fb-0c258397a8d3" providerId="ADAL" clId="{73FF53D3-8292-4053-A904-FB2B4DD0B100}" dt="2023-11-28T11:30:56.428" v="570"/>
            <ac:spMkLst>
              <pc:docMk/>
              <pc:sldMasterMk cId="2357840987" sldId="2147483718"/>
              <pc:sldLayoutMk cId="3668909901" sldId="2147483730"/>
              <ac:spMk id="7" creationId="{E0DB91CA-1826-40D7-895B-C73650B47F59}"/>
            </ac:spMkLst>
          </pc:spChg>
          <pc:spChg chg="del">
            <ac:chgData name="Johnny Winter" userId="68af9d69-dee4-4bda-a9fb-0c258397a8d3" providerId="ADAL" clId="{73FF53D3-8292-4053-A904-FB2B4DD0B100}" dt="2023-11-28T11:30:56.428" v="570"/>
            <ac:spMkLst>
              <pc:docMk/>
              <pc:sldMasterMk cId="2357840987" sldId="2147483718"/>
              <pc:sldLayoutMk cId="3668909901" sldId="2147483730"/>
              <ac:spMk id="9" creationId="{9F6B9783-8A68-4E3F-AADC-3B3D3634F36C}"/>
            </ac:spMkLst>
          </pc:spChg>
          <pc:picChg chg="del">
            <ac:chgData name="Johnny Winter" userId="68af9d69-dee4-4bda-a9fb-0c258397a8d3" providerId="ADAL" clId="{73FF53D3-8292-4053-A904-FB2B4DD0B100}" dt="2023-11-28T11:30:56.428" v="570"/>
            <ac:picMkLst>
              <pc:docMk/>
              <pc:sldMasterMk cId="2357840987" sldId="2147483718"/>
              <pc:sldLayoutMk cId="3668909901" sldId="2147483730"/>
              <ac:picMk id="6" creationId="{A837CBE6-5BC3-4DB7-AFDC-FD541A374D4B}"/>
            </ac:picMkLst>
          </pc:picChg>
        </pc:sldLayoutChg>
        <pc:sldLayoutChg chg="delSp">
          <pc:chgData name="Johnny Winter" userId="68af9d69-dee4-4bda-a9fb-0c258397a8d3" providerId="ADAL" clId="{73FF53D3-8292-4053-A904-FB2B4DD0B100}" dt="2023-11-28T11:30:56.428" v="570"/>
          <pc:sldLayoutMkLst>
            <pc:docMk/>
            <pc:sldMasterMk cId="2357840987" sldId="2147483718"/>
            <pc:sldLayoutMk cId="2661915731" sldId="2147483731"/>
          </pc:sldLayoutMkLst>
          <pc:spChg chg="del">
            <ac:chgData name="Johnny Winter" userId="68af9d69-dee4-4bda-a9fb-0c258397a8d3" providerId="ADAL" clId="{73FF53D3-8292-4053-A904-FB2B4DD0B100}" dt="2023-11-28T11:30:56.428" v="570"/>
            <ac:spMkLst>
              <pc:docMk/>
              <pc:sldMasterMk cId="2357840987" sldId="2147483718"/>
              <pc:sldLayoutMk cId="2661915731" sldId="2147483731"/>
              <ac:spMk id="8" creationId="{08A49EB9-F02A-4F6F-AE47-50F98980B7F7}"/>
            </ac:spMkLst>
          </pc:spChg>
          <pc:picChg chg="del">
            <ac:chgData name="Johnny Winter" userId="68af9d69-dee4-4bda-a9fb-0c258397a8d3" providerId="ADAL" clId="{73FF53D3-8292-4053-A904-FB2B4DD0B100}" dt="2023-11-28T11:30:56.428" v="570"/>
            <ac:picMkLst>
              <pc:docMk/>
              <pc:sldMasterMk cId="2357840987" sldId="2147483718"/>
              <pc:sldLayoutMk cId="2661915731" sldId="2147483731"/>
              <ac:picMk id="4" creationId="{7B936E37-9A72-457A-B271-6439FD911AA8}"/>
            </ac:picMkLst>
          </pc:picChg>
          <pc:picChg chg="del">
            <ac:chgData name="Johnny Winter" userId="68af9d69-dee4-4bda-a9fb-0c258397a8d3" providerId="ADAL" clId="{73FF53D3-8292-4053-A904-FB2B4DD0B100}" dt="2023-11-28T11:30:56.428" v="570"/>
            <ac:picMkLst>
              <pc:docMk/>
              <pc:sldMasterMk cId="2357840987" sldId="2147483718"/>
              <pc:sldLayoutMk cId="2661915731" sldId="2147483731"/>
              <ac:picMk id="6" creationId="{D0BD8C14-505F-49D7-957D-91C62A0F2EC5}"/>
            </ac:picMkLst>
          </pc:picChg>
        </pc:sldLayoutChg>
        <pc:sldLayoutChg chg="delSp">
          <pc:chgData name="Johnny Winter" userId="68af9d69-dee4-4bda-a9fb-0c258397a8d3" providerId="ADAL" clId="{73FF53D3-8292-4053-A904-FB2B4DD0B100}" dt="2023-11-28T11:30:56.428" v="570"/>
          <pc:sldLayoutMkLst>
            <pc:docMk/>
            <pc:sldMasterMk cId="2357840987" sldId="2147483718"/>
            <pc:sldLayoutMk cId="2208510193" sldId="2147483732"/>
          </pc:sldLayoutMkLst>
          <pc:spChg chg="del">
            <ac:chgData name="Johnny Winter" userId="68af9d69-dee4-4bda-a9fb-0c258397a8d3" providerId="ADAL" clId="{73FF53D3-8292-4053-A904-FB2B4DD0B100}" dt="2023-11-28T11:30:56.428" v="570"/>
            <ac:spMkLst>
              <pc:docMk/>
              <pc:sldMasterMk cId="2357840987" sldId="2147483718"/>
              <pc:sldLayoutMk cId="2208510193" sldId="2147483732"/>
              <ac:spMk id="7" creationId="{E0DB91CA-1826-40D7-895B-C73650B47F59}"/>
            </ac:spMkLst>
          </pc:spChg>
          <pc:picChg chg="del">
            <ac:chgData name="Johnny Winter" userId="68af9d69-dee4-4bda-a9fb-0c258397a8d3" providerId="ADAL" clId="{73FF53D3-8292-4053-A904-FB2B4DD0B100}" dt="2023-11-28T11:30:56.428" v="570"/>
            <ac:picMkLst>
              <pc:docMk/>
              <pc:sldMasterMk cId="2357840987" sldId="2147483718"/>
              <pc:sldLayoutMk cId="2208510193" sldId="2147483732"/>
              <ac:picMk id="3" creationId="{59CC7922-641C-4B18-83FF-E5F553D50B97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41F82-BABD-440E-BD96-93B6A9EE8FC2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1893E-E5CE-4AFE-B375-B4710D0CE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0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009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262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351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20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3B9A9-F495-44EC-B634-F3A6BDCADD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293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3B9A9-F495-44EC-B634-F3A6BDCADD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701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3B9A9-F495-44EC-B634-F3A6BDCADD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819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999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465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122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9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F4F6DC9D-B999-4F85-962F-E471F844F1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7DA74-8CE5-4407-BFFE-5D67462422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0" y="-5924"/>
            <a:ext cx="2265219" cy="6863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353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62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3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5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2C4AAA9-9947-4EB7-B345-4AEAB31ED4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F5CC0-D921-422F-BB88-53A874EF9F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7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4" r:id="rId13"/>
    <p:sldLayoutId id="214748371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27.emf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emf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svg"/><Relationship Id="rId10" Type="http://schemas.openxmlformats.org/officeDocument/2006/relationships/image" Target="../media/image39.svg"/><Relationship Id="rId19" Type="http://schemas.openxmlformats.org/officeDocument/2006/relationships/image" Target="../media/image48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svg"/><Relationship Id="rId18" Type="http://schemas.openxmlformats.org/officeDocument/2006/relationships/image" Target="../media/image27.emf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11" Type="http://schemas.openxmlformats.org/officeDocument/2006/relationships/image" Target="../media/image42.png"/><Relationship Id="rId5" Type="http://schemas.openxmlformats.org/officeDocument/2006/relationships/image" Target="../media/image34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3.svg"/><Relationship Id="rId9" Type="http://schemas.openxmlformats.org/officeDocument/2006/relationships/image" Target="../media/image40.png"/><Relationship Id="rId14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opsmanifesto.org/en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fif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0hnnyw1nter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dvancinganalytics.co.uk/" TargetMode="External"/><Relationship Id="rId4" Type="http://schemas.openxmlformats.org/officeDocument/2006/relationships/hyperlink" Target="https://greyskullanalytics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A344-EA09-A8A0-3FE9-AD3B27D9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5829" y="1190569"/>
            <a:ext cx="8083563" cy="1542351"/>
          </a:xfrm>
        </p:spPr>
        <p:txBody>
          <a:bodyPr>
            <a:normAutofit/>
          </a:bodyPr>
          <a:lstStyle/>
          <a:p>
            <a:r>
              <a:rPr lang="en-GB" sz="4400" dirty="0"/>
              <a:t>BY THE POWER OF ANALYTICS ENGINEERING!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0767F94-2D60-AD1C-5EA4-F9B201C3A16F}"/>
              </a:ext>
            </a:extLst>
          </p:cNvPr>
          <p:cNvSpPr/>
          <p:nvPr/>
        </p:nvSpPr>
        <p:spPr>
          <a:xfrm rot="5400000">
            <a:off x="548797" y="3468745"/>
            <a:ext cx="2978312" cy="2429766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2">
              <a:grayscl/>
            </a:blip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222E3-11C4-662E-4446-F80E972CA723}"/>
              </a:ext>
            </a:extLst>
          </p:cNvPr>
          <p:cNvSpPr txBox="1"/>
          <p:nvPr/>
        </p:nvSpPr>
        <p:spPr>
          <a:xfrm>
            <a:off x="4827043" y="4860478"/>
            <a:ext cx="2698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1"/>
                </a:solidFill>
                <a:latin typeface="+mj-lt"/>
              </a:rPr>
              <a:t>Johnny Winter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CE2444-716B-9B64-DD4B-6110B498FF26}"/>
              </a:ext>
            </a:extLst>
          </p:cNvPr>
          <p:cNvSpPr txBox="1">
            <a:spLocks/>
          </p:cNvSpPr>
          <p:nvPr/>
        </p:nvSpPr>
        <p:spPr>
          <a:xfrm>
            <a:off x="3092243" y="3010778"/>
            <a:ext cx="6007516" cy="1325563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896386" rtl="0" eaLnBrk="1" latinLnBrk="0" hangingPunct="1"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ANALYTICS ENGINEERING </a:t>
            </a:r>
          </a:p>
          <a:p>
            <a:r>
              <a:rPr lang="en-GB" sz="3200" dirty="0"/>
              <a:t>for 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124398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20B1F-8C01-9679-171D-EDBB345B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skeleton wearing a cowboy hat and blue shirt typing on a computer&#10;&#10;Description automatically generated">
            <a:extLst>
              <a:ext uri="{FF2B5EF4-FFF2-40B4-BE49-F238E27FC236}">
                <a16:creationId xmlns:a16="http://schemas.microsoft.com/office/drawing/2014/main" id="{1A44E06E-874F-638F-BA80-918F96AE5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543" y="970601"/>
            <a:ext cx="5208657" cy="52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9C62F17-20D1-F7C7-B634-B7070415F420}"/>
              </a:ext>
            </a:extLst>
          </p:cNvPr>
          <p:cNvSpPr/>
          <p:nvPr/>
        </p:nvSpPr>
        <p:spPr>
          <a:xfrm>
            <a:off x="9729216" y="0"/>
            <a:ext cx="2602550" cy="363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6FF98C-2A38-B288-D125-25B1BB0EBC86}"/>
              </a:ext>
            </a:extLst>
          </p:cNvPr>
          <p:cNvSpPr/>
          <p:nvPr/>
        </p:nvSpPr>
        <p:spPr>
          <a:xfrm>
            <a:off x="1767897" y="807720"/>
            <a:ext cx="9635274" cy="5242560"/>
          </a:xfrm>
          <a:prstGeom prst="roundRect">
            <a:avLst/>
          </a:prstGeom>
          <a:solidFill>
            <a:srgbClr val="7DECCB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1A9B2A9-82AF-EF33-EFB3-2712D946F4EB}"/>
              </a:ext>
            </a:extLst>
          </p:cNvPr>
          <p:cNvSpPr/>
          <p:nvPr/>
        </p:nvSpPr>
        <p:spPr>
          <a:xfrm>
            <a:off x="3709187" y="3198510"/>
            <a:ext cx="944541" cy="177722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8306EF-9A1E-4448-835B-85AADE88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pPr algn="l"/>
            <a:r>
              <a:rPr lang="en-GB" sz="3600" dirty="0">
                <a:latin typeface="Bebas Neue" panose="020B0606020202050201" pitchFamily="34" charset="0"/>
              </a:rPr>
              <a:t>Technology changes</a:t>
            </a:r>
            <a:endParaRPr lang="en-US" sz="3600" dirty="0">
              <a:latin typeface="Bebas Neue" panose="020B0606020202050201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E696EF-B241-BCFF-8037-38B9DB5B7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2544" y="5058894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E3692ED-3E1C-4DBC-9D64-26ED63914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4807" y="5012011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626DE54-03BF-FD7A-5C9A-801D06BD05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24103" y="5421761"/>
            <a:ext cx="512543" cy="52322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90E77F-515E-8E34-F73F-5A7D1A6410D9}"/>
              </a:ext>
            </a:extLst>
          </p:cNvPr>
          <p:cNvSpPr/>
          <p:nvPr/>
        </p:nvSpPr>
        <p:spPr>
          <a:xfrm>
            <a:off x="5586245" y="3198602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179F0E-287C-5701-B6D5-273105BF11E1}"/>
              </a:ext>
            </a:extLst>
          </p:cNvPr>
          <p:cNvSpPr/>
          <p:nvPr/>
        </p:nvSpPr>
        <p:spPr>
          <a:xfrm>
            <a:off x="7463303" y="3197889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EF40340-C8E0-EBF6-E4EE-E947421E4367}"/>
              </a:ext>
            </a:extLst>
          </p:cNvPr>
          <p:cNvSpPr/>
          <p:nvPr/>
        </p:nvSpPr>
        <p:spPr>
          <a:xfrm>
            <a:off x="4653728" y="3205509"/>
            <a:ext cx="860938" cy="177022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C449FD-A7B0-CC49-D2E9-1F84AD034A5F}"/>
              </a:ext>
            </a:extLst>
          </p:cNvPr>
          <p:cNvSpPr/>
          <p:nvPr/>
        </p:nvSpPr>
        <p:spPr>
          <a:xfrm>
            <a:off x="3709187" y="2774668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RAW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E32264-FD9E-4423-3AE7-F740AE28CCF8}"/>
              </a:ext>
            </a:extLst>
          </p:cNvPr>
          <p:cNvSpPr/>
          <p:nvPr/>
        </p:nvSpPr>
        <p:spPr>
          <a:xfrm>
            <a:off x="5584284" y="2774667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CD657D-BCC9-0834-75F1-AE44627D16F5}"/>
              </a:ext>
            </a:extLst>
          </p:cNvPr>
          <p:cNvSpPr/>
          <p:nvPr/>
        </p:nvSpPr>
        <p:spPr>
          <a:xfrm>
            <a:off x="7459382" y="2770786"/>
            <a:ext cx="1805480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CURATED</a:t>
            </a:r>
            <a:endParaRPr lang="en-GB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C211799-5B14-17DF-9A3F-7D136A62F84E}"/>
              </a:ext>
            </a:extLst>
          </p:cNvPr>
          <p:cNvSpPr/>
          <p:nvPr/>
        </p:nvSpPr>
        <p:spPr>
          <a:xfrm>
            <a:off x="9129536" y="3736522"/>
            <a:ext cx="1411150" cy="5100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ADA336A-8408-2233-11EE-73E5539C05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59106" y="3356605"/>
            <a:ext cx="994882" cy="9948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A6EE72-A7A0-5726-314C-CAEF8ED200F2}"/>
              </a:ext>
            </a:extLst>
          </p:cNvPr>
          <p:cNvSpPr txBox="1"/>
          <p:nvPr/>
        </p:nvSpPr>
        <p:spPr>
          <a:xfrm>
            <a:off x="10573406" y="4438445"/>
            <a:ext cx="1452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9EC4A9-3B6B-9114-C41D-17A34491995A}"/>
              </a:ext>
            </a:extLst>
          </p:cNvPr>
          <p:cNvSpPr txBox="1"/>
          <p:nvPr/>
        </p:nvSpPr>
        <p:spPr>
          <a:xfrm>
            <a:off x="2266491" y="4220678"/>
            <a:ext cx="12631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</a:t>
            </a:r>
          </a:p>
          <a:p>
            <a:pPr algn="ctr"/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6FC44-31CF-2C2F-AB50-DADC0BE41087}"/>
              </a:ext>
            </a:extLst>
          </p:cNvPr>
          <p:cNvSpPr txBox="1"/>
          <p:nvPr/>
        </p:nvSpPr>
        <p:spPr>
          <a:xfrm>
            <a:off x="9149107" y="4171427"/>
            <a:ext cx="12631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Lake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66E714-F3BC-9F42-916B-6B816184A26D}"/>
              </a:ext>
            </a:extLst>
          </p:cNvPr>
          <p:cNvSpPr txBox="1"/>
          <p:nvPr/>
        </p:nvSpPr>
        <p:spPr>
          <a:xfrm>
            <a:off x="3709187" y="3192241"/>
            <a:ext cx="9465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CA21B2-0E7A-20F8-66CA-8C7F14BB4E19}"/>
              </a:ext>
            </a:extLst>
          </p:cNvPr>
          <p:cNvSpPr txBox="1"/>
          <p:nvPr/>
        </p:nvSpPr>
        <p:spPr>
          <a:xfrm>
            <a:off x="4653728" y="3205977"/>
            <a:ext cx="8609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5A4D3-87B4-A3B2-8580-55C4E6D18248}"/>
              </a:ext>
            </a:extLst>
          </p:cNvPr>
          <p:cNvSpPr txBox="1"/>
          <p:nvPr/>
        </p:nvSpPr>
        <p:spPr>
          <a:xfrm>
            <a:off x="5497009" y="3218541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93B698-9E57-6E3C-E396-B4F07E450AB4}"/>
              </a:ext>
            </a:extLst>
          </p:cNvPr>
          <p:cNvSpPr txBox="1"/>
          <p:nvPr/>
        </p:nvSpPr>
        <p:spPr>
          <a:xfrm>
            <a:off x="7384808" y="3218541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220CEBEB-A32A-C037-3635-C2087A9C28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6380" y="1444113"/>
            <a:ext cx="1069478" cy="1102900"/>
          </a:xfrm>
          <a:prstGeom prst="rect">
            <a:avLst/>
          </a:prstGeom>
        </p:spPr>
      </p:pic>
      <p:pic>
        <p:nvPicPr>
          <p:cNvPr id="40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10BF6FDB-8385-AEBB-3B89-D91C6AEEB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799" y="1108779"/>
            <a:ext cx="571434" cy="56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BA33A5A5-4FA5-A7A8-5868-F02721BE0BF1}"/>
              </a:ext>
            </a:extLst>
          </p:cNvPr>
          <p:cNvSpPr/>
          <p:nvPr/>
        </p:nvSpPr>
        <p:spPr>
          <a:xfrm rot="1878550">
            <a:off x="7367751" y="2214878"/>
            <a:ext cx="463156" cy="4688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5B6369F-2FC7-E679-56DF-EA1498E349B7}"/>
              </a:ext>
            </a:extLst>
          </p:cNvPr>
          <p:cNvSpPr/>
          <p:nvPr/>
        </p:nvSpPr>
        <p:spPr>
          <a:xfrm rot="5400000">
            <a:off x="6283346" y="2296646"/>
            <a:ext cx="375233" cy="46303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90356FF-34A0-E6B0-ED20-25E7562FD550}"/>
              </a:ext>
            </a:extLst>
          </p:cNvPr>
          <p:cNvSpPr/>
          <p:nvPr/>
        </p:nvSpPr>
        <p:spPr>
          <a:xfrm rot="8100000">
            <a:off x="5285728" y="2257233"/>
            <a:ext cx="386956" cy="47475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78A3AE-C0E5-D22D-00C9-047E70232E9F}"/>
              </a:ext>
            </a:extLst>
          </p:cNvPr>
          <p:cNvSpPr txBox="1"/>
          <p:nvPr/>
        </p:nvSpPr>
        <p:spPr>
          <a:xfrm>
            <a:off x="4791773" y="1731782"/>
            <a:ext cx="1309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 </a:t>
            </a:r>
          </a:p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Pipelines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6C0DAB9D-49B0-3C1A-F1C6-04B3897C26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15075" y="1822244"/>
            <a:ext cx="316706" cy="34180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01F8DC0-105C-7A3E-2838-4A2E617C3B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6131" y="3695353"/>
            <a:ext cx="616786" cy="806584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CCBA5D45-1584-BE70-974A-2280C8E7319E}"/>
              </a:ext>
            </a:extLst>
          </p:cNvPr>
          <p:cNvGrpSpPr/>
          <p:nvPr/>
        </p:nvGrpSpPr>
        <p:grpSpPr>
          <a:xfrm>
            <a:off x="4729510" y="3703096"/>
            <a:ext cx="721911" cy="913537"/>
            <a:chOff x="4729510" y="3472002"/>
            <a:chExt cx="721911" cy="913537"/>
          </a:xfrm>
        </p:grpSpPr>
        <p:pic>
          <p:nvPicPr>
            <p:cNvPr id="60" name="Picture 4" descr="Home | Delta Lake">
              <a:extLst>
                <a:ext uri="{FF2B5EF4-FFF2-40B4-BE49-F238E27FC236}">
                  <a16:creationId xmlns:a16="http://schemas.microsoft.com/office/drawing/2014/main" id="{F15F5D3A-6935-CC91-F30A-0C0E73184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593" y="347200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AAEB25-3C68-C730-F301-6C3F5915DD9D}"/>
                </a:ext>
              </a:extLst>
            </p:cNvPr>
            <p:cNvSpPr txBox="1"/>
            <p:nvPr/>
          </p:nvSpPr>
          <p:spPr>
            <a:xfrm>
              <a:off x="4729510" y="4077762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DA6EC16-4DE3-D100-F65B-33063DA8A146}"/>
              </a:ext>
            </a:extLst>
          </p:cNvPr>
          <p:cNvGrpSpPr/>
          <p:nvPr/>
        </p:nvGrpSpPr>
        <p:grpSpPr>
          <a:xfrm>
            <a:off x="6059902" y="3676945"/>
            <a:ext cx="721911" cy="915388"/>
            <a:chOff x="6059487" y="3460156"/>
            <a:chExt cx="721911" cy="915388"/>
          </a:xfrm>
        </p:grpSpPr>
        <p:pic>
          <p:nvPicPr>
            <p:cNvPr id="1028" name="Picture 4" descr="Home | Delta Lake">
              <a:extLst>
                <a:ext uri="{FF2B5EF4-FFF2-40B4-BE49-F238E27FC236}">
                  <a16:creationId xmlns:a16="http://schemas.microsoft.com/office/drawing/2014/main" id="{243E9E34-82E8-0681-673D-0D3F8D020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580" y="3460156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CAD785-5578-F32C-D83E-83280C6D696D}"/>
                </a:ext>
              </a:extLst>
            </p:cNvPr>
            <p:cNvSpPr txBox="1"/>
            <p:nvPr/>
          </p:nvSpPr>
          <p:spPr>
            <a:xfrm>
              <a:off x="6059487" y="4067767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0849684-27C8-5C7E-BD05-66DCFC370EF4}"/>
              </a:ext>
            </a:extLst>
          </p:cNvPr>
          <p:cNvGrpSpPr/>
          <p:nvPr/>
        </p:nvGrpSpPr>
        <p:grpSpPr>
          <a:xfrm>
            <a:off x="7935463" y="3664642"/>
            <a:ext cx="721911" cy="945669"/>
            <a:chOff x="7870127" y="3497672"/>
            <a:chExt cx="721911" cy="945669"/>
          </a:xfrm>
        </p:grpSpPr>
        <p:pic>
          <p:nvPicPr>
            <p:cNvPr id="59" name="Picture 4" descr="Home | Delta Lake">
              <a:extLst>
                <a:ext uri="{FF2B5EF4-FFF2-40B4-BE49-F238E27FC236}">
                  <a16:creationId xmlns:a16="http://schemas.microsoft.com/office/drawing/2014/main" id="{FEF74828-3015-BB0E-82DE-ABB6B2697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479" y="349767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28A84B-169C-2C85-9F43-A59C4DF2DBC9}"/>
                </a:ext>
              </a:extLst>
            </p:cNvPr>
            <p:cNvSpPr txBox="1"/>
            <p:nvPr/>
          </p:nvSpPr>
          <p:spPr>
            <a:xfrm>
              <a:off x="7870127" y="4135564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D3003-1EE6-7BFA-699E-EFA71E9EEFE8}"/>
              </a:ext>
            </a:extLst>
          </p:cNvPr>
          <p:cNvSpPr/>
          <p:nvPr/>
        </p:nvSpPr>
        <p:spPr>
          <a:xfrm>
            <a:off x="2000462" y="3870295"/>
            <a:ext cx="2004147" cy="4870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26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46460C2E-599B-DBE9-F0CA-0746A9BAA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06" y="3356605"/>
            <a:ext cx="765087" cy="76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6D0435-B552-DDE8-F566-B558BEA860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1460" y="5029079"/>
            <a:ext cx="621323" cy="6542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24" descr="A green and blue logo&#10;&#10;Description automatically generated">
            <a:extLst>
              <a:ext uri="{FF2B5EF4-FFF2-40B4-BE49-F238E27FC236}">
                <a16:creationId xmlns:a16="http://schemas.microsoft.com/office/drawing/2014/main" id="{383291C7-46D3-92B2-A477-72821B5B0D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69575" y="1083592"/>
            <a:ext cx="1474310" cy="14508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053115-751F-CD79-CC25-851B85A0719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175" y="2939568"/>
            <a:ext cx="1504950" cy="212217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857851-120B-DE7D-0248-03C177B9783D}"/>
              </a:ext>
            </a:extLst>
          </p:cNvPr>
          <p:cNvSpPr txBox="1"/>
          <p:nvPr/>
        </p:nvSpPr>
        <p:spPr>
          <a:xfrm>
            <a:off x="244109" y="5118890"/>
            <a:ext cx="118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2668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174E11-23AA-7C04-D2F9-D665C27FE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PRACTICE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29470-7BE0-E5D0-DA82-91F0DB377BF9}"/>
              </a:ext>
            </a:extLst>
          </p:cNvPr>
          <p:cNvSpPr txBox="1"/>
          <p:nvPr/>
        </p:nvSpPr>
        <p:spPr>
          <a:xfrm>
            <a:off x="991872" y="957081"/>
            <a:ext cx="77132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 first based approaches (Spark, Scala, Python)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Infrastructure as Code (Terraform, Bicep)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Better source control practices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Continuous Integration / Continuous Deployment (CI/CD)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Testing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Automation</a:t>
            </a:r>
          </a:p>
          <a:p>
            <a:endParaRPr lang="en-GB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D544B6CD-6F59-4F36-7FC2-C1F2DEEF0E5D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6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9C62F17-20D1-F7C7-B634-B7070415F420}"/>
              </a:ext>
            </a:extLst>
          </p:cNvPr>
          <p:cNvSpPr/>
          <p:nvPr/>
        </p:nvSpPr>
        <p:spPr>
          <a:xfrm>
            <a:off x="9729216" y="0"/>
            <a:ext cx="2602550" cy="363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1A9B2A9-82AF-EF33-EFB3-2712D946F4EB}"/>
              </a:ext>
            </a:extLst>
          </p:cNvPr>
          <p:cNvSpPr/>
          <p:nvPr/>
        </p:nvSpPr>
        <p:spPr>
          <a:xfrm>
            <a:off x="3329242" y="3149859"/>
            <a:ext cx="944541" cy="177722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8306EF-9A1E-4448-835B-85AADE88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pPr algn="l"/>
            <a:r>
              <a:rPr lang="en-GB" sz="3600" dirty="0">
                <a:latin typeface="Bebas Neue" panose="020B0606020202050201" pitchFamily="34" charset="0"/>
              </a:rPr>
              <a:t>RISE OF THE DATA ENGINEER</a:t>
            </a:r>
            <a:endParaRPr lang="en-US" sz="3600" dirty="0">
              <a:latin typeface="Bebas Neue" panose="020B0606020202050201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E696EF-B241-BCFF-8037-38B9DB5B7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2599" y="5010243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E3692ED-3E1C-4DBC-9D64-26ED63914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4862" y="4963360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90E77F-515E-8E34-F73F-5A7D1A6410D9}"/>
              </a:ext>
            </a:extLst>
          </p:cNvPr>
          <p:cNvSpPr/>
          <p:nvPr/>
        </p:nvSpPr>
        <p:spPr>
          <a:xfrm>
            <a:off x="5206300" y="3149951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179F0E-287C-5701-B6D5-273105BF11E1}"/>
              </a:ext>
            </a:extLst>
          </p:cNvPr>
          <p:cNvSpPr/>
          <p:nvPr/>
        </p:nvSpPr>
        <p:spPr>
          <a:xfrm>
            <a:off x="8226789" y="3226373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EF40340-C8E0-EBF6-E4EE-E947421E4367}"/>
              </a:ext>
            </a:extLst>
          </p:cNvPr>
          <p:cNvSpPr/>
          <p:nvPr/>
        </p:nvSpPr>
        <p:spPr>
          <a:xfrm>
            <a:off x="4273783" y="3156858"/>
            <a:ext cx="860938" cy="177022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C449FD-A7B0-CC49-D2E9-1F84AD034A5F}"/>
              </a:ext>
            </a:extLst>
          </p:cNvPr>
          <p:cNvSpPr/>
          <p:nvPr/>
        </p:nvSpPr>
        <p:spPr>
          <a:xfrm>
            <a:off x="3329242" y="2726017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RAW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E32264-FD9E-4423-3AE7-F740AE28CCF8}"/>
              </a:ext>
            </a:extLst>
          </p:cNvPr>
          <p:cNvSpPr/>
          <p:nvPr/>
        </p:nvSpPr>
        <p:spPr>
          <a:xfrm>
            <a:off x="5204339" y="2726016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CD657D-BCC9-0834-75F1-AE44627D16F5}"/>
              </a:ext>
            </a:extLst>
          </p:cNvPr>
          <p:cNvSpPr/>
          <p:nvPr/>
        </p:nvSpPr>
        <p:spPr>
          <a:xfrm>
            <a:off x="8222868" y="2799270"/>
            <a:ext cx="1805480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CURATED</a:t>
            </a:r>
            <a:endParaRPr lang="en-GB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C211799-5B14-17DF-9A3F-7D136A62F84E}"/>
              </a:ext>
            </a:extLst>
          </p:cNvPr>
          <p:cNvSpPr/>
          <p:nvPr/>
        </p:nvSpPr>
        <p:spPr>
          <a:xfrm>
            <a:off x="9893022" y="3765006"/>
            <a:ext cx="1411150" cy="5100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ADA336A-8408-2233-11EE-73E5539C05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22592" y="3385089"/>
            <a:ext cx="994882" cy="9948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A6EE72-A7A0-5726-314C-CAEF8ED200F2}"/>
              </a:ext>
            </a:extLst>
          </p:cNvPr>
          <p:cNvSpPr txBox="1"/>
          <p:nvPr/>
        </p:nvSpPr>
        <p:spPr>
          <a:xfrm>
            <a:off x="11336892" y="4466929"/>
            <a:ext cx="1452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9EC4A9-3B6B-9114-C41D-17A34491995A}"/>
              </a:ext>
            </a:extLst>
          </p:cNvPr>
          <p:cNvSpPr txBox="1"/>
          <p:nvPr/>
        </p:nvSpPr>
        <p:spPr>
          <a:xfrm>
            <a:off x="1886546" y="4172027"/>
            <a:ext cx="12631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</a:t>
            </a:r>
          </a:p>
          <a:p>
            <a:pPr algn="ctr"/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6FC44-31CF-2C2F-AB50-DADC0BE41087}"/>
              </a:ext>
            </a:extLst>
          </p:cNvPr>
          <p:cNvSpPr txBox="1"/>
          <p:nvPr/>
        </p:nvSpPr>
        <p:spPr>
          <a:xfrm>
            <a:off x="9912593" y="4199911"/>
            <a:ext cx="12631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Lake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66E714-F3BC-9F42-916B-6B816184A26D}"/>
              </a:ext>
            </a:extLst>
          </p:cNvPr>
          <p:cNvSpPr txBox="1"/>
          <p:nvPr/>
        </p:nvSpPr>
        <p:spPr>
          <a:xfrm>
            <a:off x="3329242" y="3143590"/>
            <a:ext cx="9465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CA21B2-0E7A-20F8-66CA-8C7F14BB4E19}"/>
              </a:ext>
            </a:extLst>
          </p:cNvPr>
          <p:cNvSpPr txBox="1"/>
          <p:nvPr/>
        </p:nvSpPr>
        <p:spPr>
          <a:xfrm>
            <a:off x="4273783" y="3157326"/>
            <a:ext cx="8609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5A4D3-87B4-A3B2-8580-55C4E6D18248}"/>
              </a:ext>
            </a:extLst>
          </p:cNvPr>
          <p:cNvSpPr txBox="1"/>
          <p:nvPr/>
        </p:nvSpPr>
        <p:spPr>
          <a:xfrm>
            <a:off x="5117064" y="3169890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93B698-9E57-6E3C-E396-B4F07E450AB4}"/>
              </a:ext>
            </a:extLst>
          </p:cNvPr>
          <p:cNvSpPr txBox="1"/>
          <p:nvPr/>
        </p:nvSpPr>
        <p:spPr>
          <a:xfrm>
            <a:off x="8148294" y="3247025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220CEBEB-A32A-C037-3635-C2087A9C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6435" y="1395462"/>
            <a:ext cx="1069478" cy="1102900"/>
          </a:xfrm>
          <a:prstGeom prst="rect">
            <a:avLst/>
          </a:prstGeom>
        </p:spPr>
      </p:pic>
      <p:pic>
        <p:nvPicPr>
          <p:cNvPr id="40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10BF6FDB-8385-AEBB-3B89-D91C6AEEB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854" y="1060128"/>
            <a:ext cx="571434" cy="56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A5B6369F-2FC7-E679-56DF-EA1498E349B7}"/>
              </a:ext>
            </a:extLst>
          </p:cNvPr>
          <p:cNvSpPr/>
          <p:nvPr/>
        </p:nvSpPr>
        <p:spPr>
          <a:xfrm rot="5400000">
            <a:off x="5903401" y="2247995"/>
            <a:ext cx="375233" cy="46303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90356FF-34A0-E6B0-ED20-25E7562FD550}"/>
              </a:ext>
            </a:extLst>
          </p:cNvPr>
          <p:cNvSpPr/>
          <p:nvPr/>
        </p:nvSpPr>
        <p:spPr>
          <a:xfrm rot="8100000">
            <a:off x="4905783" y="2208582"/>
            <a:ext cx="386956" cy="47475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78A3AE-C0E5-D22D-00C9-047E70232E9F}"/>
              </a:ext>
            </a:extLst>
          </p:cNvPr>
          <p:cNvSpPr txBox="1"/>
          <p:nvPr/>
        </p:nvSpPr>
        <p:spPr>
          <a:xfrm>
            <a:off x="4411828" y="1683131"/>
            <a:ext cx="1309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 </a:t>
            </a:r>
          </a:p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Pipelines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6C0DAB9D-49B0-3C1A-F1C6-04B3897C26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5130" y="1773593"/>
            <a:ext cx="316706" cy="34180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01F8DC0-105C-7A3E-2838-4A2E617C3B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6186" y="3646702"/>
            <a:ext cx="616786" cy="806584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CCBA5D45-1584-BE70-974A-2280C8E7319E}"/>
              </a:ext>
            </a:extLst>
          </p:cNvPr>
          <p:cNvGrpSpPr/>
          <p:nvPr/>
        </p:nvGrpSpPr>
        <p:grpSpPr>
          <a:xfrm>
            <a:off x="4349565" y="3654445"/>
            <a:ext cx="721911" cy="913537"/>
            <a:chOff x="4729510" y="3472002"/>
            <a:chExt cx="721911" cy="913537"/>
          </a:xfrm>
        </p:grpSpPr>
        <p:pic>
          <p:nvPicPr>
            <p:cNvPr id="60" name="Picture 4" descr="Home | Delta Lake">
              <a:extLst>
                <a:ext uri="{FF2B5EF4-FFF2-40B4-BE49-F238E27FC236}">
                  <a16:creationId xmlns:a16="http://schemas.microsoft.com/office/drawing/2014/main" id="{F15F5D3A-6935-CC91-F30A-0C0E73184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593" y="347200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AAEB25-3C68-C730-F301-6C3F5915DD9D}"/>
                </a:ext>
              </a:extLst>
            </p:cNvPr>
            <p:cNvSpPr txBox="1"/>
            <p:nvPr/>
          </p:nvSpPr>
          <p:spPr>
            <a:xfrm>
              <a:off x="4729510" y="4077762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DA6EC16-4DE3-D100-F65B-33063DA8A146}"/>
              </a:ext>
            </a:extLst>
          </p:cNvPr>
          <p:cNvGrpSpPr/>
          <p:nvPr/>
        </p:nvGrpSpPr>
        <p:grpSpPr>
          <a:xfrm>
            <a:off x="5679957" y="3628294"/>
            <a:ext cx="721911" cy="915388"/>
            <a:chOff x="6059487" y="3460156"/>
            <a:chExt cx="721911" cy="915388"/>
          </a:xfrm>
        </p:grpSpPr>
        <p:pic>
          <p:nvPicPr>
            <p:cNvPr id="1028" name="Picture 4" descr="Home | Delta Lake">
              <a:extLst>
                <a:ext uri="{FF2B5EF4-FFF2-40B4-BE49-F238E27FC236}">
                  <a16:creationId xmlns:a16="http://schemas.microsoft.com/office/drawing/2014/main" id="{243E9E34-82E8-0681-673D-0D3F8D020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580" y="3460156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CAD785-5578-F32C-D83E-83280C6D696D}"/>
                </a:ext>
              </a:extLst>
            </p:cNvPr>
            <p:cNvSpPr txBox="1"/>
            <p:nvPr/>
          </p:nvSpPr>
          <p:spPr>
            <a:xfrm>
              <a:off x="6059487" y="4067767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0849684-27C8-5C7E-BD05-66DCFC370EF4}"/>
              </a:ext>
            </a:extLst>
          </p:cNvPr>
          <p:cNvGrpSpPr/>
          <p:nvPr/>
        </p:nvGrpSpPr>
        <p:grpSpPr>
          <a:xfrm>
            <a:off x="8698949" y="3693126"/>
            <a:ext cx="721911" cy="945669"/>
            <a:chOff x="7870127" y="3497672"/>
            <a:chExt cx="721911" cy="945669"/>
          </a:xfrm>
        </p:grpSpPr>
        <p:pic>
          <p:nvPicPr>
            <p:cNvPr id="59" name="Picture 4" descr="Home | Delta Lake">
              <a:extLst>
                <a:ext uri="{FF2B5EF4-FFF2-40B4-BE49-F238E27FC236}">
                  <a16:creationId xmlns:a16="http://schemas.microsoft.com/office/drawing/2014/main" id="{FEF74828-3015-BB0E-82DE-ABB6B2697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479" y="349767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28A84B-169C-2C85-9F43-A59C4DF2DBC9}"/>
                </a:ext>
              </a:extLst>
            </p:cNvPr>
            <p:cNvSpPr txBox="1"/>
            <p:nvPr/>
          </p:nvSpPr>
          <p:spPr>
            <a:xfrm>
              <a:off x="7870127" y="4135564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D3003-1EE6-7BFA-699E-EFA71E9EEFE8}"/>
              </a:ext>
            </a:extLst>
          </p:cNvPr>
          <p:cNvSpPr/>
          <p:nvPr/>
        </p:nvSpPr>
        <p:spPr>
          <a:xfrm>
            <a:off x="1620517" y="3821644"/>
            <a:ext cx="2004147" cy="4870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26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46460C2E-599B-DBE9-F0CA-0746A9BAA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61" y="3307954"/>
            <a:ext cx="765087" cy="76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6D0435-B552-DDE8-F566-B558BEA860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14946" y="5057563"/>
            <a:ext cx="621323" cy="6542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053115-751F-CD79-CC25-851B85A071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5" y="2939568"/>
            <a:ext cx="1504950" cy="212217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857851-120B-DE7D-0248-03C177B9783D}"/>
              </a:ext>
            </a:extLst>
          </p:cNvPr>
          <p:cNvSpPr txBox="1"/>
          <p:nvPr/>
        </p:nvSpPr>
        <p:spPr>
          <a:xfrm>
            <a:off x="244109" y="5118890"/>
            <a:ext cx="118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D9DD39-C5BE-D93A-37F4-C13550E08A25}"/>
              </a:ext>
            </a:extLst>
          </p:cNvPr>
          <p:cNvCxnSpPr>
            <a:cxnSpLocks/>
          </p:cNvCxnSpPr>
          <p:nvPr/>
        </p:nvCxnSpPr>
        <p:spPr>
          <a:xfrm>
            <a:off x="7685371" y="351130"/>
            <a:ext cx="2195" cy="6166713"/>
          </a:xfrm>
          <a:prstGeom prst="straightConnector1">
            <a:avLst/>
          </a:prstGeom>
          <a:ln w="38100">
            <a:solidFill>
              <a:schemeClr val="tx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3">
            <a:extLst>
              <a:ext uri="{FF2B5EF4-FFF2-40B4-BE49-F238E27FC236}">
                <a16:creationId xmlns:a16="http://schemas.microsoft.com/office/drawing/2014/main" id="{47232163-4709-6708-49A8-FF3A450BBECE}"/>
              </a:ext>
            </a:extLst>
          </p:cNvPr>
          <p:cNvSpPr txBox="1">
            <a:spLocks/>
          </p:cNvSpPr>
          <p:nvPr/>
        </p:nvSpPr>
        <p:spPr>
          <a:xfrm>
            <a:off x="375119" y="862687"/>
            <a:ext cx="6898920" cy="609600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896386" rtl="0" eaLnBrk="1" latinLnBrk="0" hangingPunct="1">
              <a:spcBef>
                <a:spcPct val="0"/>
              </a:spcBef>
              <a:buNone/>
              <a:defRPr sz="3200" kern="1200">
                <a:solidFill>
                  <a:srgbClr val="B5274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solidFill>
                  <a:schemeClr val="tx1"/>
                </a:solidFill>
                <a:latin typeface="Bebas Neue" panose="020B0606020202050201" pitchFamily="34" charset="0"/>
              </a:rPr>
              <a:t>DATA ENGINEERING</a:t>
            </a:r>
            <a:endParaRPr lang="en-US" sz="28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37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944C9-C8ED-C3F7-7906-FAADAC5A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EMERGENCE OF ANALYTICS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B842B-651C-8EDB-8AB0-033DA5A8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18" y="828158"/>
            <a:ext cx="5061882" cy="570674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Picture 2" descr="I'm Alan Partridge">
            <a:extLst>
              <a:ext uri="{FF2B5EF4-FFF2-40B4-BE49-F238E27FC236}">
                <a16:creationId xmlns:a16="http://schemas.microsoft.com/office/drawing/2014/main" id="{493ED236-9FC0-74B1-BBD7-CF4925F0C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600" y="1661363"/>
            <a:ext cx="5278928" cy="318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98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C95B-9D44-A384-7E7E-E7740D2D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person wearing a garment&#10;&#10;Description automatically generated">
            <a:extLst>
              <a:ext uri="{FF2B5EF4-FFF2-40B4-BE49-F238E27FC236}">
                <a16:creationId xmlns:a16="http://schemas.microsoft.com/office/drawing/2014/main" id="{79B79B0C-B51F-436A-FDD7-A8BC74708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400" y="828158"/>
            <a:ext cx="6898920" cy="5767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CE6854-4D1E-2BFE-C1A4-CC24D1E41AD4}"/>
              </a:ext>
            </a:extLst>
          </p:cNvPr>
          <p:cNvSpPr txBox="1"/>
          <p:nvPr/>
        </p:nvSpPr>
        <p:spPr>
          <a:xfrm>
            <a:off x="2448000" y="4951793"/>
            <a:ext cx="649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“They’ve re-badged it, you fool!”</a:t>
            </a:r>
          </a:p>
        </p:txBody>
      </p:sp>
    </p:spTree>
    <p:extLst>
      <p:ext uri="{BB962C8B-B14F-4D97-AF65-F5344CB8AC3E}">
        <p14:creationId xmlns:p14="http://schemas.microsoft.com/office/powerpoint/2010/main" val="29996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C2C47-43E8-0ECF-2755-5A8FC335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A87A4-2A75-6239-D941-70E1A6AFA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08" y="828158"/>
            <a:ext cx="9725220" cy="503451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4825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894246-78E6-3A8D-28A5-932266F02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099" y="200180"/>
            <a:ext cx="3755505" cy="618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7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306EF-9A1E-4448-835B-85AADE88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pPr algn="l"/>
            <a:r>
              <a:rPr lang="en-GB" sz="3600" dirty="0">
                <a:latin typeface="Bebas Neue" panose="020B0606020202050201" pitchFamily="34" charset="0"/>
              </a:rPr>
              <a:t>RISE OF THE ANALYTICS ENGINEER</a:t>
            </a:r>
            <a:endParaRPr lang="en-US" sz="3600" dirty="0">
              <a:latin typeface="Bebas Neue" panose="020B0606020202050201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179F0E-287C-5701-B6D5-273105BF11E1}"/>
              </a:ext>
            </a:extLst>
          </p:cNvPr>
          <p:cNvSpPr/>
          <p:nvPr/>
        </p:nvSpPr>
        <p:spPr>
          <a:xfrm>
            <a:off x="3823039" y="2689473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CD657D-BCC9-0834-75F1-AE44627D16F5}"/>
              </a:ext>
            </a:extLst>
          </p:cNvPr>
          <p:cNvSpPr/>
          <p:nvPr/>
        </p:nvSpPr>
        <p:spPr>
          <a:xfrm>
            <a:off x="3819118" y="2262370"/>
            <a:ext cx="1805480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CURATED</a:t>
            </a:r>
            <a:endParaRPr lang="en-GB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C211799-5B14-17DF-9A3F-7D136A62F84E}"/>
              </a:ext>
            </a:extLst>
          </p:cNvPr>
          <p:cNvSpPr/>
          <p:nvPr/>
        </p:nvSpPr>
        <p:spPr>
          <a:xfrm>
            <a:off x="5489272" y="3228106"/>
            <a:ext cx="1411150" cy="5100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ADA336A-8408-2233-11EE-73E5539C0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8842" y="2848189"/>
            <a:ext cx="994882" cy="9948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A6EE72-A7A0-5726-314C-CAEF8ED200F2}"/>
              </a:ext>
            </a:extLst>
          </p:cNvPr>
          <p:cNvSpPr txBox="1"/>
          <p:nvPr/>
        </p:nvSpPr>
        <p:spPr>
          <a:xfrm>
            <a:off x="6953566" y="3833186"/>
            <a:ext cx="1452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  <a:endParaRPr lang="en-GB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6FC44-31CF-2C2F-AB50-DADC0BE41087}"/>
              </a:ext>
            </a:extLst>
          </p:cNvPr>
          <p:cNvSpPr txBox="1"/>
          <p:nvPr/>
        </p:nvSpPr>
        <p:spPr>
          <a:xfrm>
            <a:off x="5508843" y="3663011"/>
            <a:ext cx="12631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Lake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93B698-9E57-6E3C-E396-B4F07E450AB4}"/>
              </a:ext>
            </a:extLst>
          </p:cNvPr>
          <p:cNvSpPr txBox="1"/>
          <p:nvPr/>
        </p:nvSpPr>
        <p:spPr>
          <a:xfrm>
            <a:off x="3744544" y="2710125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0849684-27C8-5C7E-BD05-66DCFC370EF4}"/>
              </a:ext>
            </a:extLst>
          </p:cNvPr>
          <p:cNvGrpSpPr/>
          <p:nvPr/>
        </p:nvGrpSpPr>
        <p:grpSpPr>
          <a:xfrm>
            <a:off x="4295199" y="3156226"/>
            <a:ext cx="721911" cy="945669"/>
            <a:chOff x="7870127" y="3497672"/>
            <a:chExt cx="721911" cy="945669"/>
          </a:xfrm>
        </p:grpSpPr>
        <p:pic>
          <p:nvPicPr>
            <p:cNvPr id="59" name="Picture 4" descr="Home | Delta Lake">
              <a:extLst>
                <a:ext uri="{FF2B5EF4-FFF2-40B4-BE49-F238E27FC236}">
                  <a16:creationId xmlns:a16="http://schemas.microsoft.com/office/drawing/2014/main" id="{FEF74828-3015-BB0E-82DE-ABB6B2697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479" y="349767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28A84B-169C-2C85-9F43-A59C4DF2DBC9}"/>
                </a:ext>
              </a:extLst>
            </p:cNvPr>
            <p:cNvSpPr txBox="1"/>
            <p:nvPr/>
          </p:nvSpPr>
          <p:spPr>
            <a:xfrm>
              <a:off x="7870127" y="4135564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836D0435-B552-DDE8-F566-B558BEA860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1196" y="4520663"/>
            <a:ext cx="621323" cy="6542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706690B4-6CBC-93B4-F97D-25FFD483BA16}"/>
              </a:ext>
            </a:extLst>
          </p:cNvPr>
          <p:cNvSpPr txBox="1">
            <a:spLocks/>
          </p:cNvSpPr>
          <p:nvPr/>
        </p:nvSpPr>
        <p:spPr>
          <a:xfrm>
            <a:off x="1973446" y="1233917"/>
            <a:ext cx="6898920" cy="609600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896386" rtl="0" eaLnBrk="1" latinLnBrk="0" hangingPunct="1">
              <a:spcBef>
                <a:spcPct val="0"/>
              </a:spcBef>
              <a:buNone/>
              <a:defRPr sz="3200" kern="1200">
                <a:solidFill>
                  <a:srgbClr val="B5274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solidFill>
                  <a:schemeClr val="tx1"/>
                </a:solidFill>
                <a:latin typeface="Bebas Neue" panose="020B0606020202050201" pitchFamily="34" charset="0"/>
              </a:rPr>
              <a:t>ANALYTICS ENGINEERING</a:t>
            </a:r>
            <a:endParaRPr lang="en-US" sz="28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77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1B9C-EE75-4C52-24E2-E5CE37D7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BRIDGING THE GAP</a:t>
            </a:r>
          </a:p>
        </p:txBody>
      </p:sp>
      <p:pic>
        <p:nvPicPr>
          <p:cNvPr id="1026" name="Picture 2" descr="woman wearing knit cap walking on white bridge between trees during daytime">
            <a:extLst>
              <a:ext uri="{FF2B5EF4-FFF2-40B4-BE49-F238E27FC236}">
                <a16:creationId xmlns:a16="http://schemas.microsoft.com/office/drawing/2014/main" id="{4A727AA7-1E7F-0319-1D94-46E8CB2F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675" y="604800"/>
            <a:ext cx="3817050" cy="57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97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B52106-B67C-D8F1-5899-6EC5FE58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Johnny winter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DEDC6720-43F5-F2C1-2DF6-6254C51742EA}"/>
              </a:ext>
            </a:extLst>
          </p:cNvPr>
          <p:cNvSpPr/>
          <p:nvPr/>
        </p:nvSpPr>
        <p:spPr>
          <a:xfrm rot="5400000">
            <a:off x="-249344" y="1415639"/>
            <a:ext cx="5042906" cy="3867944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3"/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C11AE-344E-FEC9-C039-D9C8B9F77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01" y="2842795"/>
            <a:ext cx="3886443" cy="117241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9FA67B8F-12B9-9A3C-4A49-D7125D1A1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601" y="992289"/>
            <a:ext cx="3884750" cy="151912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C24A23B-53EF-205A-ACC4-1E3A8D2F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661" y="4357574"/>
            <a:ext cx="3039839" cy="170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59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5372-199F-8D87-3661-8DC0D3CB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TO CONFUSE YOU…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7C4D0-BB73-428C-DD57-F0506309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95" y="1504890"/>
            <a:ext cx="8930705" cy="3224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00A251-989D-E916-E68A-15D9740AB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920" y="3594200"/>
            <a:ext cx="8125358" cy="29506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1245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5311-DFE6-D886-191B-2BD39649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 OPS MANIFESTO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87B0E-AA2B-E78B-8992-87BE695E841C}"/>
              </a:ext>
            </a:extLst>
          </p:cNvPr>
          <p:cNvSpPr txBox="1"/>
          <p:nvPr/>
        </p:nvSpPr>
        <p:spPr>
          <a:xfrm>
            <a:off x="225624" y="1666189"/>
            <a:ext cx="11740751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9. Analytics is code:</a:t>
            </a:r>
          </a:p>
          <a:p>
            <a:r>
              <a:rPr lang="en-GB" sz="1600" dirty="0"/>
              <a:t>Analytic teams use a variety of individual tools to access, integrate, model, and visualize data. Fundamentally, each of these tools generates code and configuration which describes the actions taken upon data to deliver insight.</a:t>
            </a:r>
          </a:p>
          <a:p>
            <a:endParaRPr lang="en-GB" sz="1600" dirty="0"/>
          </a:p>
          <a:p>
            <a:r>
              <a:rPr lang="en-GB" sz="1600" dirty="0"/>
              <a:t>11. Make it reproducible:</a:t>
            </a:r>
          </a:p>
          <a:p>
            <a:r>
              <a:rPr lang="en-GB" sz="1600" dirty="0"/>
              <a:t>Reproducible results are required and therefore we version everything: data, low-level hardware and software configurations, and the code and configuration specific to each tool in the toolchain.</a:t>
            </a:r>
          </a:p>
          <a:p>
            <a:endParaRPr lang="en-GB" sz="1600" dirty="0"/>
          </a:p>
          <a:p>
            <a:r>
              <a:rPr lang="en-GB" sz="1600" dirty="0"/>
              <a:t>15. Quality is paramount:</a:t>
            </a:r>
          </a:p>
          <a:p>
            <a:r>
              <a:rPr lang="en-GB" sz="1600" dirty="0"/>
              <a:t>Analytic pipelines should be built with a foundation capable of automated detection of abnormalities (</a:t>
            </a:r>
            <a:r>
              <a:rPr lang="en-GB" sz="1600" dirty="0" err="1"/>
              <a:t>jidoka</a:t>
            </a:r>
            <a:r>
              <a:rPr lang="en-GB" sz="1600" dirty="0"/>
              <a:t>) and security issues in code, configuration, and data, and should provide continuous feedback to operators for error avoidance (</a:t>
            </a:r>
            <a:r>
              <a:rPr lang="en-GB" sz="1600" dirty="0" err="1"/>
              <a:t>poka</a:t>
            </a:r>
            <a:r>
              <a:rPr lang="en-GB" sz="1600" dirty="0"/>
              <a:t> yoke).</a:t>
            </a:r>
          </a:p>
          <a:p>
            <a:endParaRPr lang="en-GB" sz="1600" dirty="0"/>
          </a:p>
          <a:p>
            <a:r>
              <a:rPr lang="en-GB" sz="1600" dirty="0"/>
              <a:t>17. Reuse:</a:t>
            </a:r>
          </a:p>
          <a:p>
            <a:r>
              <a:rPr lang="en-GB" sz="1600" dirty="0"/>
              <a:t>We believe a foundational aspect of analytic insight manufacturing efficiency is to avoid the repetition of previous work by the individual or team.</a:t>
            </a:r>
          </a:p>
          <a:p>
            <a:endParaRPr lang="en-GB" sz="1600" dirty="0"/>
          </a:p>
          <a:p>
            <a:r>
              <a:rPr lang="en-GB" sz="1600" dirty="0"/>
              <a:t>18. Improve cycle times:</a:t>
            </a:r>
          </a:p>
          <a:p>
            <a:r>
              <a:rPr lang="en-GB" sz="1600" dirty="0"/>
              <a:t>We should strive to minimize the time and effort to turn a customer need into an analytic idea, create it in development, release it as a repeatable production process, and finally refactor and reuse that product.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575C9-B5D4-14C5-26D8-E0671BA6DDD6}"/>
              </a:ext>
            </a:extLst>
          </p:cNvPr>
          <p:cNvSpPr txBox="1"/>
          <p:nvPr/>
        </p:nvSpPr>
        <p:spPr>
          <a:xfrm>
            <a:off x="134791" y="924008"/>
            <a:ext cx="10026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https://dataopsmanifesto.org/en/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415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6CB4F6-DB28-7DC6-4807-9A117F48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ANALYTICS ENGINEERING IN FABRIC</a:t>
            </a:r>
          </a:p>
        </p:txBody>
      </p:sp>
    </p:spTree>
    <p:extLst>
      <p:ext uri="{BB962C8B-B14F-4D97-AF65-F5344CB8AC3E}">
        <p14:creationId xmlns:p14="http://schemas.microsoft.com/office/powerpoint/2010/main" val="28766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F596A0-3F88-0DF1-547A-38111238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TOOLS FOR ANALYTICS ENGINEERS</a:t>
            </a:r>
          </a:p>
        </p:txBody>
      </p:sp>
      <p:pic>
        <p:nvPicPr>
          <p:cNvPr id="2050" name="Picture 2" descr="Dbt Logo PNG Vectors Free Download">
            <a:extLst>
              <a:ext uri="{FF2B5EF4-FFF2-40B4-BE49-F238E27FC236}">
                <a16:creationId xmlns:a16="http://schemas.microsoft.com/office/drawing/2014/main" id="{4B4C0818-D2CB-CA92-72B2-158D912FD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50" y="120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CD915D-744E-F29A-1F6D-BCF173857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310" y="2782294"/>
            <a:ext cx="6286579" cy="1293411"/>
          </a:xfrm>
          <a:prstGeom prst="rect">
            <a:avLst/>
          </a:prstGeom>
        </p:spPr>
      </p:pic>
      <p:pic>
        <p:nvPicPr>
          <p:cNvPr id="2052" name="Picture 4" descr="Migrate to Azure DevOps Services from Azure DevOps Server or TFS ...">
            <a:extLst>
              <a:ext uri="{FF2B5EF4-FFF2-40B4-BE49-F238E27FC236}">
                <a16:creationId xmlns:a16="http://schemas.microsoft.com/office/drawing/2014/main" id="{08D8E8A4-7CE7-F383-967D-ED7E31601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50" y="4075705"/>
            <a:ext cx="3627164" cy="226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0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E4F-9974-3EC9-5F97-08F4C7A1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dbt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5869-667A-4C99-9461-D1C4F3DF9F56}"/>
              </a:ext>
            </a:extLst>
          </p:cNvPr>
          <p:cNvSpPr txBox="1"/>
          <p:nvPr/>
        </p:nvSpPr>
        <p:spPr>
          <a:xfrm>
            <a:off x="698400" y="1526400"/>
            <a:ext cx="9273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build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SQL-first transformation workflow – the “T” in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Available as 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dbt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-core or 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dbt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-cloud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Fabric connectors announced for Data Warehouse</a:t>
            </a:r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0390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6658-B3B3-DC4C-E2F9-058234EA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the demo lair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5B66EC90-7452-BAB0-5C0E-B8924AF6763E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32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E4F-9974-3EC9-5F97-08F4C7A1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TABULAR EDITOR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5869-667A-4C99-9461-D1C4F3DF9F56}"/>
              </a:ext>
            </a:extLst>
          </p:cNvPr>
          <p:cNvSpPr txBox="1"/>
          <p:nvPr/>
        </p:nvSpPr>
        <p:spPr>
          <a:xfrm>
            <a:off x="698400" y="1526400"/>
            <a:ext cx="9273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 for building Semantic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Fabric and 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DirectLake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compatible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 source and licensed options available.</a:t>
            </a:r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1684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6658-B3B3-DC4C-E2F9-058234EA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the demo lair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5B66EC90-7452-BAB0-5C0E-B8924AF6763E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7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E4F-9974-3EC9-5F97-08F4C7A1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DEV 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5869-667A-4C99-9461-D1C4F3DF9F56}"/>
              </a:ext>
            </a:extLst>
          </p:cNvPr>
          <p:cNvSpPr txBox="1"/>
          <p:nvPr/>
        </p:nvSpPr>
        <p:spPr>
          <a:xfrm>
            <a:off x="698400" y="1526400"/>
            <a:ext cx="9273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 be used as a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796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6658-B3B3-DC4C-E2F9-058234EA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the demo lair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5B66EC90-7452-BAB0-5C0E-B8924AF6763E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44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4F66C66-533D-9464-CC5C-CCE1DD42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909" y="1309686"/>
            <a:ext cx="1282313" cy="128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A4A46-4320-FF21-C55A-9449844C7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412" y="1245116"/>
            <a:ext cx="3198531" cy="783746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7989EDB-D7B4-F67F-3A42-C3E896FBD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686" y="2826820"/>
            <a:ext cx="2543687" cy="1246575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44F5A73-2D92-D065-CC8F-3AF3E08B9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135" y="1874319"/>
            <a:ext cx="2177379" cy="217737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BB62A65-E0C5-F4A6-5AE0-B685C4EBD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762" y="4181803"/>
            <a:ext cx="2433019" cy="1338161"/>
          </a:xfrm>
          <a:prstGeom prst="rect">
            <a:avLst/>
          </a:prstGeom>
        </p:spPr>
      </p:pic>
      <p:pic>
        <p:nvPicPr>
          <p:cNvPr id="4098" name="Picture 2" descr="Nederlandse bedrijven hebben onvoldoende kennis voor toepassing ...">
            <a:extLst>
              <a:ext uri="{FF2B5EF4-FFF2-40B4-BE49-F238E27FC236}">
                <a16:creationId xmlns:a16="http://schemas.microsoft.com/office/drawing/2014/main" id="{902208EC-B853-60FD-FE5C-BDB06F6A7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77" y="3732530"/>
            <a:ext cx="3286281" cy="11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20ED972-9328-3D11-7D2F-61642D2B7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6820" y="4591087"/>
            <a:ext cx="3189464" cy="124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A84E11-2D2B-9FC5-2BAD-2D90B42A1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FF5CC5-DD72-87C4-8BDF-6115827A6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070479"/>
              </p:ext>
            </p:extLst>
          </p:nvPr>
        </p:nvGraphicFramePr>
        <p:xfrm>
          <a:off x="1096000" y="1389266"/>
          <a:ext cx="8128002" cy="137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1053907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7550994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7928600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9715713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1661953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4450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Version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426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53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138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15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9F0300-AC1D-DAE1-3B2D-B75D8945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1878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A344-EA09-A8A0-3FE9-AD3B27D9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0767F94-2D60-AD1C-5EA4-F9B201C3A16F}"/>
              </a:ext>
            </a:extLst>
          </p:cNvPr>
          <p:cNvSpPr/>
          <p:nvPr/>
        </p:nvSpPr>
        <p:spPr>
          <a:xfrm rot="5400000">
            <a:off x="548797" y="3468745"/>
            <a:ext cx="2978312" cy="2429766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2">
              <a:grayscl/>
            </a:blip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D3292-F054-1DF5-FFB6-E8AB02AB6BA9}"/>
              </a:ext>
            </a:extLst>
          </p:cNvPr>
          <p:cNvSpPr txBox="1"/>
          <p:nvPr/>
        </p:nvSpPr>
        <p:spPr>
          <a:xfrm>
            <a:off x="3783419" y="3194472"/>
            <a:ext cx="46251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Twitter: 	</a:t>
            </a:r>
          </a:p>
          <a:p>
            <a:r>
              <a:rPr lang="en-GB" dirty="0"/>
              <a:t>@GreyskullPBI</a:t>
            </a:r>
          </a:p>
          <a:p>
            <a:endParaRPr lang="en-GB" dirty="0"/>
          </a:p>
          <a:p>
            <a:r>
              <a:rPr lang="en-GB" dirty="0"/>
              <a:t>LinkedIn: </a:t>
            </a:r>
            <a:r>
              <a:rPr lang="en-GB" dirty="0">
                <a:hlinkClick r:id="rId3"/>
              </a:rPr>
              <a:t>https://www.linkedin.com/in/j0hnnyw1nter/</a:t>
            </a:r>
            <a:endParaRPr lang="en-GB" dirty="0"/>
          </a:p>
          <a:p>
            <a:endParaRPr lang="en-GB" dirty="0"/>
          </a:p>
          <a:p>
            <a:r>
              <a:rPr lang="en-GB" dirty="0"/>
              <a:t>Websites:</a:t>
            </a:r>
          </a:p>
          <a:p>
            <a:r>
              <a:rPr lang="en-GB" dirty="0">
                <a:hlinkClick r:id="rId4"/>
              </a:rPr>
              <a:t>https://greyskullanalytics.com/</a:t>
            </a:r>
            <a:endParaRPr lang="en-GB" dirty="0"/>
          </a:p>
          <a:p>
            <a:r>
              <a:rPr lang="en-GB" dirty="0">
                <a:hlinkClick r:id="rId5"/>
              </a:rPr>
              <a:t>https://www.advancinganalytics.co.uk/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46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3F6F2B-A3E8-F8E7-3A40-B6BD9DBE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D7690-2A73-D97A-DDDB-5C486FD47C38}"/>
              </a:ext>
            </a:extLst>
          </p:cNvPr>
          <p:cNvSpPr txBox="1"/>
          <p:nvPr/>
        </p:nvSpPr>
        <p:spPr>
          <a:xfrm>
            <a:off x="648000" y="1360800"/>
            <a:ext cx="7761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are we here?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Analytics Engineering?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can I apply Analytics Engineering to Fabric and Power BI?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E31F5C4-3253-455D-3FB4-C79062035976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89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912309-58F6-3772-2AD7-415BE2F6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are we here?</a:t>
            </a:r>
          </a:p>
        </p:txBody>
      </p:sp>
    </p:spTree>
    <p:extLst>
      <p:ext uri="{BB962C8B-B14F-4D97-AF65-F5344CB8AC3E}">
        <p14:creationId xmlns:p14="http://schemas.microsoft.com/office/powerpoint/2010/main" val="27487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9EC2C0-9205-A11B-A18B-51D8538CE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It’s your fault!!!</a:t>
            </a:r>
          </a:p>
        </p:txBody>
      </p:sp>
      <p:pic>
        <p:nvPicPr>
          <p:cNvPr id="1026" name="Picture 2" descr="graphical user interface, chart, funnel chart">
            <a:extLst>
              <a:ext uri="{FF2B5EF4-FFF2-40B4-BE49-F238E27FC236}">
                <a16:creationId xmlns:a16="http://schemas.microsoft.com/office/drawing/2014/main" id="{5A5E3C70-A387-C9BA-0B32-7932257F1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24" y="828158"/>
            <a:ext cx="9929610" cy="514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20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analytics engineering?</a:t>
            </a:r>
          </a:p>
        </p:txBody>
      </p:sp>
    </p:spTree>
    <p:extLst>
      <p:ext uri="{BB962C8B-B14F-4D97-AF65-F5344CB8AC3E}">
        <p14:creationId xmlns:p14="http://schemas.microsoft.com/office/powerpoint/2010/main" val="349880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1847E8-1BD4-88CB-CE11-95B2EC43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00" y="534250"/>
            <a:ext cx="8219976" cy="3018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614E2B-792C-E8B6-6599-C67313F7E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8" y="2894824"/>
            <a:ext cx="7070637" cy="3269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30FB4-C8AB-EFBE-9EAF-FEF282AEC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842" y="3288172"/>
            <a:ext cx="5427958" cy="30355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969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CBFD-342A-BBD5-E041-332333295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intelligence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B0884-9355-A044-84A8-4A3E89387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694" y="2416200"/>
            <a:ext cx="1577399" cy="161473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2EB74D-DBA2-B4C4-36A1-2A7BB66FBCEF}"/>
              </a:ext>
            </a:extLst>
          </p:cNvPr>
          <p:cNvGrpSpPr/>
          <p:nvPr/>
        </p:nvGrpSpPr>
        <p:grpSpPr>
          <a:xfrm>
            <a:off x="2610880" y="2596212"/>
            <a:ext cx="900512" cy="1271324"/>
            <a:chOff x="2610880" y="2596212"/>
            <a:chExt cx="900512" cy="1271324"/>
          </a:xfrm>
        </p:grpSpPr>
        <p:pic>
          <p:nvPicPr>
            <p:cNvPr id="2054" name="Picture 6" descr="Visual Studio Icon Png #271039 - Free Icons Library">
              <a:extLst>
                <a:ext uri="{FF2B5EF4-FFF2-40B4-BE49-F238E27FC236}">
                  <a16:creationId xmlns:a16="http://schemas.microsoft.com/office/drawing/2014/main" id="{162CE000-FDFC-17C3-53F0-F7E6AB48C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600" y="2596212"/>
              <a:ext cx="858792" cy="858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04D410-875E-452F-8EC5-670B966D0C49}"/>
                </a:ext>
              </a:extLst>
            </p:cNvPr>
            <p:cNvSpPr txBox="1"/>
            <p:nvPr/>
          </p:nvSpPr>
          <p:spPr>
            <a:xfrm>
              <a:off x="2610880" y="3498204"/>
              <a:ext cx="873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Segoe UI" panose="020B0502040204020203" pitchFamily="34" charset="0"/>
                  <a:cs typeface="Segoe UI" panose="020B0502040204020203" pitchFamily="34" charset="0"/>
                </a:rPr>
                <a:t>SSIS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E717E-7575-59B3-D269-972910D9A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44" y="2162482"/>
            <a:ext cx="1504950" cy="21221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304671-E38E-052B-5476-1E9F30DBD491}"/>
              </a:ext>
            </a:extLst>
          </p:cNvPr>
          <p:cNvSpPr txBox="1"/>
          <p:nvPr/>
        </p:nvSpPr>
        <p:spPr>
          <a:xfrm>
            <a:off x="488378" y="4341804"/>
            <a:ext cx="118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029C95D-ADF6-CA42-25CA-925989CF82BF}"/>
              </a:ext>
            </a:extLst>
          </p:cNvPr>
          <p:cNvSpPr/>
          <p:nvPr/>
        </p:nvSpPr>
        <p:spPr>
          <a:xfrm>
            <a:off x="1927794" y="2921208"/>
            <a:ext cx="741600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7BA1652-CC3C-6FE8-4FD2-8C33B52F6C75}"/>
              </a:ext>
            </a:extLst>
          </p:cNvPr>
          <p:cNvSpPr/>
          <p:nvPr/>
        </p:nvSpPr>
        <p:spPr>
          <a:xfrm>
            <a:off x="3791995" y="2921208"/>
            <a:ext cx="741600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C29CAF5-FAB8-6107-8B6A-733C0562B5E4}"/>
              </a:ext>
            </a:extLst>
          </p:cNvPr>
          <p:cNvSpPr/>
          <p:nvPr/>
        </p:nvSpPr>
        <p:spPr>
          <a:xfrm>
            <a:off x="6003793" y="2921208"/>
            <a:ext cx="741600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4BDE84-92C8-DB6E-CB4E-10B8AE01E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562" y="3752540"/>
            <a:ext cx="1189082" cy="1490661"/>
          </a:xfrm>
          <a:prstGeom prst="rect">
            <a:avLst/>
          </a:prstGeom>
        </p:spPr>
      </p:pic>
      <p:pic>
        <p:nvPicPr>
          <p:cNvPr id="2060" name="Picture 12" descr="AxioWorks | Limitless, live access to your SharePoint data">
            <a:extLst>
              <a:ext uri="{FF2B5EF4-FFF2-40B4-BE49-F238E27FC236}">
                <a16:creationId xmlns:a16="http://schemas.microsoft.com/office/drawing/2014/main" id="{57DEEFDC-0901-4C9B-596F-F0B1C2347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7" t="9310" r="29801" b="9943"/>
          <a:stretch/>
        </p:blipFill>
        <p:spPr bwMode="auto">
          <a:xfrm>
            <a:off x="8812843" y="827669"/>
            <a:ext cx="1219801" cy="17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39A6D94-A3DD-8D4C-833E-6A9C5991EE25}"/>
              </a:ext>
            </a:extLst>
          </p:cNvPr>
          <p:cNvGrpSpPr/>
          <p:nvPr/>
        </p:nvGrpSpPr>
        <p:grpSpPr>
          <a:xfrm>
            <a:off x="7124544" y="2416200"/>
            <a:ext cx="1219800" cy="1472936"/>
            <a:chOff x="7124544" y="2416200"/>
            <a:chExt cx="1219800" cy="1472936"/>
          </a:xfrm>
        </p:grpSpPr>
        <p:pic>
          <p:nvPicPr>
            <p:cNvPr id="2056" name="Picture 8" descr="Configure Analysis Services in Azure | Why Azure?">
              <a:extLst>
                <a:ext uri="{FF2B5EF4-FFF2-40B4-BE49-F238E27FC236}">
                  <a16:creationId xmlns:a16="http://schemas.microsoft.com/office/drawing/2014/main" id="{88C8EB2C-D9BD-4CF1-27E0-C577AA698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544" y="2416200"/>
              <a:ext cx="1219800" cy="12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FABD4E-297B-FF67-E64C-3B921226BF49}"/>
                </a:ext>
              </a:extLst>
            </p:cNvPr>
            <p:cNvSpPr txBox="1"/>
            <p:nvPr/>
          </p:nvSpPr>
          <p:spPr>
            <a:xfrm>
              <a:off x="7306694" y="3519804"/>
              <a:ext cx="873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Segoe UI" panose="020B0502040204020203" pitchFamily="34" charset="0"/>
                  <a:cs typeface="Segoe UI" panose="020B0502040204020203" pitchFamily="34" charset="0"/>
                </a:rPr>
                <a:t>SSAS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7466ECE-EB99-634B-38B8-F420C4F321E2}"/>
              </a:ext>
            </a:extLst>
          </p:cNvPr>
          <p:cNvSpPr/>
          <p:nvPr/>
        </p:nvSpPr>
        <p:spPr>
          <a:xfrm rot="19278426">
            <a:off x="8179907" y="2058082"/>
            <a:ext cx="772732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6D2A9DD-1B77-8B90-85D2-CF85DC90CDD9}"/>
              </a:ext>
            </a:extLst>
          </p:cNvPr>
          <p:cNvSpPr/>
          <p:nvPr/>
        </p:nvSpPr>
        <p:spPr>
          <a:xfrm rot="2175426">
            <a:off x="8289806" y="3431853"/>
            <a:ext cx="772732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05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A - Community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- Community Sessions" id="{F2EC8AC7-5227-4588-A727-9CE317C2D1D8}" vid="{3B506F55-00A8-46D4-8425-CF7FD64DEF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47BB1BF37DF34C90C88D57FCD70D50" ma:contentTypeVersion="5" ma:contentTypeDescription="Create a new document." ma:contentTypeScope="" ma:versionID="e3bfbc3ddfa6b81264df75e434a74e89">
  <xsd:schema xmlns:xsd="http://www.w3.org/2001/XMLSchema" xmlns:xs="http://www.w3.org/2001/XMLSchema" xmlns:p="http://schemas.microsoft.com/office/2006/metadata/properties" xmlns:ns3="61ab0978-588b-4372-9b38-3db76b58f702" xmlns:ns4="8595d34a-3e1c-4eaa-9291-1e20a1d6a294" targetNamespace="http://schemas.microsoft.com/office/2006/metadata/properties" ma:root="true" ma:fieldsID="24aff0d898396e822bfa50d4c1b87b78" ns3:_="" ns4:_="">
    <xsd:import namespace="61ab0978-588b-4372-9b38-3db76b58f702"/>
    <xsd:import namespace="8595d34a-3e1c-4eaa-9291-1e20a1d6a29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ab0978-588b-4372-9b38-3db76b58f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95d34a-3e1c-4eaa-9291-1e20a1d6a2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7D4A8E-919F-4AC7-A538-FE326BED2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A7EB54-89F2-486F-A35E-6AB37FDFECC2}">
  <ds:schemaRefs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8595d34a-3e1c-4eaa-9291-1e20a1d6a294"/>
    <ds:schemaRef ds:uri="61ab0978-588b-4372-9b38-3db76b58f70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17A4D7F-6D06-4CDD-BFF5-B8FBD6F8DF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ab0978-588b-4372-9b38-3db76b58f702"/>
    <ds:schemaRef ds:uri="8595d34a-3e1c-4eaa-9291-1e20a1d6a2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978</TotalTime>
  <Words>523</Words>
  <Application>Microsoft Office PowerPoint</Application>
  <PresentationFormat>Widescreen</PresentationFormat>
  <Paragraphs>139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Bebas Neue</vt:lpstr>
      <vt:lpstr>Calibri</vt:lpstr>
      <vt:lpstr>Segoe UI</vt:lpstr>
      <vt:lpstr>Segoe UI Light</vt:lpstr>
      <vt:lpstr>AA - Community Sessions</vt:lpstr>
      <vt:lpstr>BY THE POWER OF ANALYTICS ENGINEERING!</vt:lpstr>
      <vt:lpstr>Johnny winter</vt:lpstr>
      <vt:lpstr>PowerPoint Presentation</vt:lpstr>
      <vt:lpstr>agenda</vt:lpstr>
      <vt:lpstr>Why are we here?</vt:lpstr>
      <vt:lpstr>It’s your fault!!!</vt:lpstr>
      <vt:lpstr>What is analytics engineering?</vt:lpstr>
      <vt:lpstr>PowerPoint Presentation</vt:lpstr>
      <vt:lpstr>Business intelligence</vt:lpstr>
      <vt:lpstr>PowerPoint Presentation</vt:lpstr>
      <vt:lpstr>Technology changes</vt:lpstr>
      <vt:lpstr>WORKING PRACTICE CHANGES</vt:lpstr>
      <vt:lpstr>RISE OF THE DATA ENGINEER</vt:lpstr>
      <vt:lpstr>EMERGENCE OF ANALYTICS ENGINEERING</vt:lpstr>
      <vt:lpstr>PowerPoint Presentation</vt:lpstr>
      <vt:lpstr>PowerPoint Presentation</vt:lpstr>
      <vt:lpstr>PowerPoint Presentation</vt:lpstr>
      <vt:lpstr>RISE OF THE ANALYTICS ENGINEER</vt:lpstr>
      <vt:lpstr>BRIDGING THE GAP</vt:lpstr>
      <vt:lpstr>JUST TO CONFUSE YOU…</vt:lpstr>
      <vt:lpstr>The Data OPS MANIFESTO</vt:lpstr>
      <vt:lpstr>ANALYTICS ENGINEERING IN FABRIC</vt:lpstr>
      <vt:lpstr>TOOLS FOR ANALYTICS ENGINEERS</vt:lpstr>
      <vt:lpstr>dbt</vt:lpstr>
      <vt:lpstr>To the demo lair</vt:lpstr>
      <vt:lpstr>TABULAR EDITOR</vt:lpstr>
      <vt:lpstr>To the demo lair</vt:lpstr>
      <vt:lpstr>AZURE DEV OPS</vt:lpstr>
      <vt:lpstr>To the demo lair</vt:lpstr>
      <vt:lpstr>PowerPoint Presentation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Winter</dc:creator>
  <cp:lastModifiedBy>Johnny Winter</cp:lastModifiedBy>
  <cp:revision>6</cp:revision>
  <dcterms:created xsi:type="dcterms:W3CDTF">2022-10-08T09:42:49Z</dcterms:created>
  <dcterms:modified xsi:type="dcterms:W3CDTF">2023-11-28T14:02:50Z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0x0101004547BB1BF37DF34C90C88D57FCD70D50</vt:lpwstr>
  </property>
</Properties>
</file>